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omfortaa Regular"/>
      <p:regular r:id="rId17"/>
      <p:bold r:id="rId18"/>
    </p:embeddedFont>
    <p:embeddedFont>
      <p:font typeface="Fira Sans Extra Condensed Medium"/>
      <p:regular r:id="rId19"/>
      <p:bold r:id="rId20"/>
      <p:italic r:id="rId21"/>
      <p:boldItalic r:id="rId22"/>
    </p:embeddedFont>
    <p:embeddedFont>
      <p:font typeface="Skranji"/>
      <p:regular r:id="rId23"/>
      <p:bold r:id="rId24"/>
    </p:embeddedFont>
    <p:embeddedFont>
      <p:font typeface="Comforta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EFEFEF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bold.fntdata"/><Relationship Id="rId22" Type="http://schemas.openxmlformats.org/officeDocument/2006/relationships/font" Target="fonts/FiraSansExtraCondensedMedium-boldItalic.fntdata"/><Relationship Id="rId21" Type="http://schemas.openxmlformats.org/officeDocument/2006/relationships/font" Target="fonts/FiraSansExtraCondensedMedium-italic.fntdata"/><Relationship Id="rId24" Type="http://schemas.openxmlformats.org/officeDocument/2006/relationships/font" Target="fonts/Skranji-bold.fntdata"/><Relationship Id="rId23" Type="http://schemas.openxmlformats.org/officeDocument/2006/relationships/font" Target="fonts/Skranji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-bold.fntdata"/><Relationship Id="rId25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mfortaaRegular-regular.fntdata"/><Relationship Id="rId16" Type="http://schemas.openxmlformats.org/officeDocument/2006/relationships/slide" Target="slides/slide11.xml"/><Relationship Id="rId19" Type="http://schemas.openxmlformats.org/officeDocument/2006/relationships/font" Target="fonts/FiraSansExtraCondensedMedium-regular.fntdata"/><Relationship Id="rId18" Type="http://schemas.openxmlformats.org/officeDocument/2006/relationships/font" Target="fonts/ComfortaaRegula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6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8" name="Google Shape;229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4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g9cb449336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" name="Google Shape;2366;g9cb449336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6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g9c37b8ed8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" name="Google Shape;2378;g9c37b8ed8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2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9b1377cd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9b1377cd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9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9b1377cd1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9b1377cd1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8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35f8028b7c553cab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35f8028b7c553cab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0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9cb4493363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9cb4493363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8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ga0ecddd1f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0" name="Google Shape;2340;ga0ecddd1f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0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g39bd7e814a8e29f9_12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2" name="Google Shape;2352;g39bd7e814a8e29f9_12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4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ga0ecddd1f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6" name="Google Shape;2356;ga0ecddd1f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9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a0ecddd1f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a0ecddd1f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75250" y="1125575"/>
            <a:ext cx="5593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Skranji"/>
              <a:buNone/>
              <a:defRPr sz="4500">
                <a:solidFill>
                  <a:schemeClr val="accent4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30400" y="3215125"/>
            <a:ext cx="6883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fortaa"/>
              <a:buNone/>
              <a:defRPr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1"/>
          <p:cNvSpPr txBox="1"/>
          <p:nvPr>
            <p:ph hasCustomPrompt="1" type="title"/>
          </p:nvPr>
        </p:nvSpPr>
        <p:spPr>
          <a:xfrm>
            <a:off x="1053900" y="1258525"/>
            <a:ext cx="70362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7" name="Google Shape;897;p11"/>
          <p:cNvSpPr txBox="1"/>
          <p:nvPr>
            <p:ph idx="1" type="body"/>
          </p:nvPr>
        </p:nvSpPr>
        <p:spPr>
          <a:xfrm>
            <a:off x="1053900" y="3076025"/>
            <a:ext cx="7036200" cy="7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898" name="Google Shape;89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3"/>
          <p:cNvSpPr txBox="1"/>
          <p:nvPr>
            <p:ph type="ctrTitle"/>
          </p:nvPr>
        </p:nvSpPr>
        <p:spPr>
          <a:xfrm>
            <a:off x="3446006" y="1804550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903" name="Google Shape;903;p13"/>
          <p:cNvSpPr txBox="1"/>
          <p:nvPr>
            <p:ph idx="1" type="subTitle"/>
          </p:nvPr>
        </p:nvSpPr>
        <p:spPr>
          <a:xfrm>
            <a:off x="3618806" y="2266000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 sz="13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/>
        </p:txBody>
      </p:sp>
      <p:sp>
        <p:nvSpPr>
          <p:cNvPr id="904" name="Google Shape;904;p13"/>
          <p:cNvSpPr txBox="1"/>
          <p:nvPr>
            <p:ph hasCustomPrompt="1" idx="2" type="title"/>
          </p:nvPr>
        </p:nvSpPr>
        <p:spPr>
          <a:xfrm>
            <a:off x="3730256" y="1450736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/>
          <p:nvPr>
            <p:ph idx="3" type="ctrTitle"/>
          </p:nvPr>
        </p:nvSpPr>
        <p:spPr>
          <a:xfrm>
            <a:off x="3446006" y="3407450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906" name="Google Shape;906;p13"/>
          <p:cNvSpPr txBox="1"/>
          <p:nvPr>
            <p:ph idx="4" type="subTitle"/>
          </p:nvPr>
        </p:nvSpPr>
        <p:spPr>
          <a:xfrm>
            <a:off x="3618806" y="3868897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 sz="13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/>
        </p:txBody>
      </p:sp>
      <p:sp>
        <p:nvSpPr>
          <p:cNvPr id="907" name="Google Shape;907;p13"/>
          <p:cNvSpPr txBox="1"/>
          <p:nvPr>
            <p:ph hasCustomPrompt="1" idx="5" type="title"/>
          </p:nvPr>
        </p:nvSpPr>
        <p:spPr>
          <a:xfrm>
            <a:off x="3756594" y="3053637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8" name="Google Shape;908;p13"/>
          <p:cNvSpPr txBox="1"/>
          <p:nvPr>
            <p:ph idx="6" type="ctrTitle"/>
          </p:nvPr>
        </p:nvSpPr>
        <p:spPr>
          <a:xfrm>
            <a:off x="5595556" y="1804550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909" name="Google Shape;909;p13"/>
          <p:cNvSpPr txBox="1"/>
          <p:nvPr>
            <p:ph idx="7" type="subTitle"/>
          </p:nvPr>
        </p:nvSpPr>
        <p:spPr>
          <a:xfrm>
            <a:off x="5768356" y="2266000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 sz="13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/>
        </p:txBody>
      </p:sp>
      <p:sp>
        <p:nvSpPr>
          <p:cNvPr id="910" name="Google Shape;910;p13"/>
          <p:cNvSpPr txBox="1"/>
          <p:nvPr>
            <p:ph hasCustomPrompt="1" idx="8" type="title"/>
          </p:nvPr>
        </p:nvSpPr>
        <p:spPr>
          <a:xfrm>
            <a:off x="5879806" y="1450736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11" name="Google Shape;911;p13"/>
          <p:cNvSpPr txBox="1"/>
          <p:nvPr>
            <p:ph idx="9" type="ctrTitle"/>
          </p:nvPr>
        </p:nvSpPr>
        <p:spPr>
          <a:xfrm>
            <a:off x="5595556" y="3407450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912" name="Google Shape;912;p13"/>
          <p:cNvSpPr txBox="1"/>
          <p:nvPr>
            <p:ph idx="13" type="subTitle"/>
          </p:nvPr>
        </p:nvSpPr>
        <p:spPr>
          <a:xfrm>
            <a:off x="5768356" y="3868897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 sz="13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/>
        </p:txBody>
      </p:sp>
      <p:sp>
        <p:nvSpPr>
          <p:cNvPr id="913" name="Google Shape;913;p13"/>
          <p:cNvSpPr txBox="1"/>
          <p:nvPr>
            <p:ph hasCustomPrompt="1" idx="14" type="title"/>
          </p:nvPr>
        </p:nvSpPr>
        <p:spPr>
          <a:xfrm>
            <a:off x="5879806" y="3053637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14" name="Google Shape;914;p13"/>
          <p:cNvSpPr txBox="1"/>
          <p:nvPr>
            <p:ph idx="15" type="ctrTitle"/>
          </p:nvPr>
        </p:nvSpPr>
        <p:spPr>
          <a:xfrm>
            <a:off x="1208525" y="1804550"/>
            <a:ext cx="2392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915" name="Google Shape;915;p13"/>
          <p:cNvSpPr txBox="1"/>
          <p:nvPr>
            <p:ph idx="16" type="subTitle"/>
          </p:nvPr>
        </p:nvSpPr>
        <p:spPr>
          <a:xfrm>
            <a:off x="1416575" y="2266000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 sz="13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/>
        </p:txBody>
      </p:sp>
      <p:sp>
        <p:nvSpPr>
          <p:cNvPr id="916" name="Google Shape;916;p13"/>
          <p:cNvSpPr txBox="1"/>
          <p:nvPr>
            <p:ph hasCustomPrompt="1" idx="17" type="title"/>
          </p:nvPr>
        </p:nvSpPr>
        <p:spPr>
          <a:xfrm>
            <a:off x="1545687" y="1450736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17" name="Google Shape;917;p13"/>
          <p:cNvSpPr txBox="1"/>
          <p:nvPr>
            <p:ph idx="18" type="ctrTitle"/>
          </p:nvPr>
        </p:nvSpPr>
        <p:spPr>
          <a:xfrm>
            <a:off x="1208525" y="3407450"/>
            <a:ext cx="2392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918" name="Google Shape;918;p13"/>
          <p:cNvSpPr txBox="1"/>
          <p:nvPr>
            <p:ph idx="19" type="subTitle"/>
          </p:nvPr>
        </p:nvSpPr>
        <p:spPr>
          <a:xfrm>
            <a:off x="1416575" y="3868900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 sz="1300">
                <a:solidFill>
                  <a:srgbClr val="FFFFFF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/>
        </p:txBody>
      </p:sp>
      <p:sp>
        <p:nvSpPr>
          <p:cNvPr id="919" name="Google Shape;919;p13"/>
          <p:cNvSpPr txBox="1"/>
          <p:nvPr>
            <p:ph hasCustomPrompt="1" idx="20" type="title"/>
          </p:nvPr>
        </p:nvSpPr>
        <p:spPr>
          <a:xfrm>
            <a:off x="1554362" y="3053637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None/>
              <a:defRPr sz="41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Fira Sans Extra Condensed Medium"/>
              <a:buNone/>
              <a:defRPr sz="41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20" name="Google Shape;920;p13"/>
          <p:cNvSpPr txBox="1"/>
          <p:nvPr>
            <p:ph idx="21"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bg>
      <p:bgPr>
        <a:solidFill>
          <a:schemeClr val="lt2"/>
        </a:solidFill>
      </p:bgPr>
    </p:bg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4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3" name="Google Shape;923;p14"/>
          <p:cNvSpPr txBox="1"/>
          <p:nvPr>
            <p:ph idx="1" type="subTitle"/>
          </p:nvPr>
        </p:nvSpPr>
        <p:spPr>
          <a:xfrm>
            <a:off x="998496" y="3613399"/>
            <a:ext cx="21942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924" name="Google Shape;924;p14"/>
          <p:cNvSpPr txBox="1"/>
          <p:nvPr>
            <p:ph idx="2" type="subTitle"/>
          </p:nvPr>
        </p:nvSpPr>
        <p:spPr>
          <a:xfrm>
            <a:off x="3474914" y="3613399"/>
            <a:ext cx="21942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925" name="Google Shape;925;p14"/>
          <p:cNvSpPr txBox="1"/>
          <p:nvPr>
            <p:ph idx="3" type="subTitle"/>
          </p:nvPr>
        </p:nvSpPr>
        <p:spPr>
          <a:xfrm>
            <a:off x="5951304" y="3613399"/>
            <a:ext cx="21942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926" name="Google Shape;926;p14"/>
          <p:cNvSpPr txBox="1"/>
          <p:nvPr>
            <p:ph idx="4" type="subTitle"/>
          </p:nvPr>
        </p:nvSpPr>
        <p:spPr>
          <a:xfrm>
            <a:off x="998496" y="3145225"/>
            <a:ext cx="21942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  <p:sp>
        <p:nvSpPr>
          <p:cNvPr id="927" name="Google Shape;927;p14"/>
          <p:cNvSpPr txBox="1"/>
          <p:nvPr>
            <p:ph idx="5" type="subTitle"/>
          </p:nvPr>
        </p:nvSpPr>
        <p:spPr>
          <a:xfrm>
            <a:off x="3474914" y="3145225"/>
            <a:ext cx="21942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  <p:sp>
        <p:nvSpPr>
          <p:cNvPr id="928" name="Google Shape;928;p14"/>
          <p:cNvSpPr txBox="1"/>
          <p:nvPr>
            <p:ph idx="6" type="subTitle"/>
          </p:nvPr>
        </p:nvSpPr>
        <p:spPr>
          <a:xfrm>
            <a:off x="5951304" y="3145225"/>
            <a:ext cx="21942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  <p:sp>
        <p:nvSpPr>
          <p:cNvPr id="929" name="Google Shape;929;p14"/>
          <p:cNvSpPr/>
          <p:nvPr/>
        </p:nvSpPr>
        <p:spPr>
          <a:xfrm flipH="1">
            <a:off x="8457685" y="248027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14"/>
          <p:cNvSpPr/>
          <p:nvPr/>
        </p:nvSpPr>
        <p:spPr>
          <a:xfrm flipH="1">
            <a:off x="8539980" y="598842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14"/>
          <p:cNvSpPr/>
          <p:nvPr/>
        </p:nvSpPr>
        <p:spPr>
          <a:xfrm flipH="1">
            <a:off x="9017989" y="45864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14"/>
          <p:cNvSpPr/>
          <p:nvPr/>
        </p:nvSpPr>
        <p:spPr>
          <a:xfrm flipH="1">
            <a:off x="8608442" y="4909709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3" name="Google Shape;933;p14"/>
          <p:cNvGrpSpPr/>
          <p:nvPr/>
        </p:nvGrpSpPr>
        <p:grpSpPr>
          <a:xfrm flipH="1">
            <a:off x="8825890" y="10129"/>
            <a:ext cx="406380" cy="398287"/>
            <a:chOff x="7972900" y="1017250"/>
            <a:chExt cx="754791" cy="739760"/>
          </a:xfrm>
        </p:grpSpPr>
        <p:sp>
          <p:nvSpPr>
            <p:cNvPr id="934" name="Google Shape;934;p14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14"/>
          <p:cNvGrpSpPr/>
          <p:nvPr/>
        </p:nvGrpSpPr>
        <p:grpSpPr>
          <a:xfrm flipH="1" rot="1984659">
            <a:off x="8174549" y="4981126"/>
            <a:ext cx="392553" cy="111935"/>
            <a:chOff x="3827225" y="3139400"/>
            <a:chExt cx="298975" cy="88200"/>
          </a:xfrm>
        </p:grpSpPr>
        <p:sp>
          <p:nvSpPr>
            <p:cNvPr id="939" name="Google Shape;939;p1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1" name="Google Shape;941;p14"/>
          <p:cNvSpPr/>
          <p:nvPr/>
        </p:nvSpPr>
        <p:spPr>
          <a:xfrm flipH="1" rot="-5400000">
            <a:off x="8958096" y="1146182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2" name="Google Shape;942;p14"/>
          <p:cNvGrpSpPr/>
          <p:nvPr/>
        </p:nvGrpSpPr>
        <p:grpSpPr>
          <a:xfrm flipH="1" rot="1984659">
            <a:off x="8810475" y="3669260"/>
            <a:ext cx="392553" cy="111935"/>
            <a:chOff x="3827225" y="3139400"/>
            <a:chExt cx="298975" cy="88200"/>
          </a:xfrm>
        </p:grpSpPr>
        <p:sp>
          <p:nvSpPr>
            <p:cNvPr id="943" name="Google Shape;943;p1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14"/>
          <p:cNvGrpSpPr/>
          <p:nvPr/>
        </p:nvGrpSpPr>
        <p:grpSpPr>
          <a:xfrm flipH="1">
            <a:off x="8708790" y="1943536"/>
            <a:ext cx="482481" cy="490933"/>
            <a:chOff x="1634175" y="4169925"/>
            <a:chExt cx="308275" cy="313675"/>
          </a:xfrm>
        </p:grpSpPr>
        <p:sp>
          <p:nvSpPr>
            <p:cNvPr id="946" name="Google Shape;946;p14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7" name="Google Shape;957;p14"/>
          <p:cNvSpPr/>
          <p:nvPr/>
        </p:nvSpPr>
        <p:spPr>
          <a:xfrm flipH="1">
            <a:off x="8829751" y="759887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14"/>
          <p:cNvSpPr/>
          <p:nvPr/>
        </p:nvSpPr>
        <p:spPr>
          <a:xfrm flipH="1">
            <a:off x="8773530" y="33297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14"/>
          <p:cNvSpPr/>
          <p:nvPr/>
        </p:nvSpPr>
        <p:spPr>
          <a:xfrm flipH="1">
            <a:off x="9052032" y="3300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14"/>
          <p:cNvSpPr/>
          <p:nvPr/>
        </p:nvSpPr>
        <p:spPr>
          <a:xfrm flipH="1">
            <a:off x="8823432" y="390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14"/>
          <p:cNvSpPr/>
          <p:nvPr/>
        </p:nvSpPr>
        <p:spPr>
          <a:xfrm flipH="1">
            <a:off x="8899632" y="1471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14"/>
          <p:cNvSpPr/>
          <p:nvPr/>
        </p:nvSpPr>
        <p:spPr>
          <a:xfrm flipH="1">
            <a:off x="8823432" y="109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3" name="Google Shape;963;p14"/>
          <p:cNvGrpSpPr/>
          <p:nvPr/>
        </p:nvGrpSpPr>
        <p:grpSpPr>
          <a:xfrm flipH="1" rot="-2923779">
            <a:off x="8913348" y="1831492"/>
            <a:ext cx="299649" cy="85879"/>
            <a:chOff x="3827225" y="3139400"/>
            <a:chExt cx="298975" cy="88200"/>
          </a:xfrm>
        </p:grpSpPr>
        <p:sp>
          <p:nvSpPr>
            <p:cNvPr id="964" name="Google Shape;964;p1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6" name="Google Shape;966;p14"/>
          <p:cNvGrpSpPr/>
          <p:nvPr/>
        </p:nvGrpSpPr>
        <p:grpSpPr>
          <a:xfrm flipH="1">
            <a:off x="8680224" y="2514216"/>
            <a:ext cx="187566" cy="183830"/>
            <a:chOff x="7972900" y="1017250"/>
            <a:chExt cx="754791" cy="739760"/>
          </a:xfrm>
        </p:grpSpPr>
        <p:sp>
          <p:nvSpPr>
            <p:cNvPr id="967" name="Google Shape;967;p14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1" name="Google Shape;971;p14"/>
          <p:cNvSpPr/>
          <p:nvPr/>
        </p:nvSpPr>
        <p:spPr>
          <a:xfrm flipH="1" rot="-5400000">
            <a:off x="8801571" y="2943844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2" name="Google Shape;972;p14"/>
          <p:cNvGrpSpPr/>
          <p:nvPr/>
        </p:nvGrpSpPr>
        <p:grpSpPr>
          <a:xfrm>
            <a:off x="8539972" y="598847"/>
            <a:ext cx="995211" cy="1086740"/>
            <a:chOff x="8232500" y="3951225"/>
            <a:chExt cx="1138425" cy="1243125"/>
          </a:xfrm>
        </p:grpSpPr>
        <p:sp>
          <p:nvSpPr>
            <p:cNvPr id="973" name="Google Shape;973;p14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6" name="Google Shape;976;p14"/>
          <p:cNvGrpSpPr/>
          <p:nvPr/>
        </p:nvGrpSpPr>
        <p:grpSpPr>
          <a:xfrm flipH="1">
            <a:off x="8448367" y="4035525"/>
            <a:ext cx="924800" cy="948300"/>
            <a:chOff x="2100225" y="3794250"/>
            <a:chExt cx="924800" cy="948300"/>
          </a:xfrm>
        </p:grpSpPr>
        <p:sp>
          <p:nvSpPr>
            <p:cNvPr id="977" name="Google Shape;977;p14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4" name="Google Shape;984;p14"/>
          <p:cNvSpPr/>
          <p:nvPr/>
        </p:nvSpPr>
        <p:spPr>
          <a:xfrm rot="-609900">
            <a:off x="257314" y="2319730"/>
            <a:ext cx="311318" cy="249720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14"/>
          <p:cNvSpPr/>
          <p:nvPr/>
        </p:nvSpPr>
        <p:spPr>
          <a:xfrm>
            <a:off x="519250" y="598842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14"/>
          <p:cNvSpPr/>
          <p:nvPr/>
        </p:nvSpPr>
        <p:spPr>
          <a:xfrm>
            <a:off x="56297" y="45864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14"/>
          <p:cNvSpPr/>
          <p:nvPr/>
        </p:nvSpPr>
        <p:spPr>
          <a:xfrm>
            <a:off x="422145" y="4909709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8" name="Google Shape;988;p14"/>
          <p:cNvGrpSpPr/>
          <p:nvPr/>
        </p:nvGrpSpPr>
        <p:grpSpPr>
          <a:xfrm>
            <a:off x="-121469" y="2016842"/>
            <a:ext cx="406380" cy="398287"/>
            <a:chOff x="7972900" y="1017250"/>
            <a:chExt cx="754791" cy="739760"/>
          </a:xfrm>
        </p:grpSpPr>
        <p:sp>
          <p:nvSpPr>
            <p:cNvPr id="989" name="Google Shape;989;p14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14"/>
          <p:cNvGrpSpPr/>
          <p:nvPr/>
        </p:nvGrpSpPr>
        <p:grpSpPr>
          <a:xfrm flipH="1" rot="1984659">
            <a:off x="-362126" y="4988201"/>
            <a:ext cx="392553" cy="111935"/>
            <a:chOff x="3827225" y="3139400"/>
            <a:chExt cx="298975" cy="88200"/>
          </a:xfrm>
        </p:grpSpPr>
        <p:sp>
          <p:nvSpPr>
            <p:cNvPr id="994" name="Google Shape;994;p1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6" name="Google Shape;996;p14"/>
          <p:cNvSpPr/>
          <p:nvPr/>
        </p:nvSpPr>
        <p:spPr>
          <a:xfrm rot="5400000">
            <a:off x="-43125" y="1146182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7" name="Google Shape;997;p14"/>
          <p:cNvGrpSpPr/>
          <p:nvPr/>
        </p:nvGrpSpPr>
        <p:grpSpPr>
          <a:xfrm rot="-1984659">
            <a:off x="-38377" y="3669260"/>
            <a:ext cx="392553" cy="111935"/>
            <a:chOff x="3827225" y="3139400"/>
            <a:chExt cx="298975" cy="88200"/>
          </a:xfrm>
        </p:grpSpPr>
        <p:sp>
          <p:nvSpPr>
            <p:cNvPr id="998" name="Google Shape;998;p1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0" name="Google Shape;1000;p14"/>
          <p:cNvGrpSpPr/>
          <p:nvPr/>
        </p:nvGrpSpPr>
        <p:grpSpPr>
          <a:xfrm>
            <a:off x="-139771" y="53936"/>
            <a:ext cx="482481" cy="490933"/>
            <a:chOff x="1634175" y="4169925"/>
            <a:chExt cx="308275" cy="313675"/>
          </a:xfrm>
        </p:grpSpPr>
        <p:sp>
          <p:nvSpPr>
            <p:cNvPr id="1001" name="Google Shape;1001;p14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2" name="Google Shape;1012;p14"/>
          <p:cNvSpPr/>
          <p:nvPr/>
        </p:nvSpPr>
        <p:spPr>
          <a:xfrm>
            <a:off x="244535" y="759887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14"/>
          <p:cNvSpPr/>
          <p:nvPr/>
        </p:nvSpPr>
        <p:spPr>
          <a:xfrm>
            <a:off x="257058" y="33297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14"/>
          <p:cNvSpPr/>
          <p:nvPr/>
        </p:nvSpPr>
        <p:spPr>
          <a:xfrm>
            <a:off x="59095" y="3300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14"/>
          <p:cNvSpPr/>
          <p:nvPr/>
        </p:nvSpPr>
        <p:spPr>
          <a:xfrm>
            <a:off x="363895" y="390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14"/>
          <p:cNvSpPr/>
          <p:nvPr/>
        </p:nvSpPr>
        <p:spPr>
          <a:xfrm>
            <a:off x="211495" y="1471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14"/>
          <p:cNvSpPr/>
          <p:nvPr/>
        </p:nvSpPr>
        <p:spPr>
          <a:xfrm>
            <a:off x="287695" y="109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8" name="Google Shape;1018;p14"/>
          <p:cNvGrpSpPr/>
          <p:nvPr/>
        </p:nvGrpSpPr>
        <p:grpSpPr>
          <a:xfrm rot="2923779">
            <a:off x="-48347" y="1831492"/>
            <a:ext cx="299649" cy="85879"/>
            <a:chOff x="3827225" y="3139400"/>
            <a:chExt cx="298975" cy="88200"/>
          </a:xfrm>
        </p:grpSpPr>
        <p:sp>
          <p:nvSpPr>
            <p:cNvPr id="1019" name="Google Shape;1019;p1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14"/>
          <p:cNvGrpSpPr/>
          <p:nvPr/>
        </p:nvGrpSpPr>
        <p:grpSpPr>
          <a:xfrm>
            <a:off x="230310" y="408429"/>
            <a:ext cx="187566" cy="183830"/>
            <a:chOff x="7972900" y="1017250"/>
            <a:chExt cx="754791" cy="739760"/>
          </a:xfrm>
        </p:grpSpPr>
        <p:sp>
          <p:nvSpPr>
            <p:cNvPr id="1022" name="Google Shape;1022;p14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6" name="Google Shape;1026;p14"/>
          <p:cNvSpPr/>
          <p:nvPr/>
        </p:nvSpPr>
        <p:spPr>
          <a:xfrm rot="5400000">
            <a:off x="113400" y="2943844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7" name="Google Shape;1027;p14"/>
          <p:cNvGrpSpPr/>
          <p:nvPr/>
        </p:nvGrpSpPr>
        <p:grpSpPr>
          <a:xfrm flipH="1">
            <a:off x="-278945" y="3984947"/>
            <a:ext cx="995211" cy="1086740"/>
            <a:chOff x="8232500" y="3951225"/>
            <a:chExt cx="1138425" cy="1243125"/>
          </a:xfrm>
        </p:grpSpPr>
        <p:sp>
          <p:nvSpPr>
            <p:cNvPr id="1028" name="Google Shape;1028;p14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14"/>
          <p:cNvGrpSpPr/>
          <p:nvPr/>
        </p:nvGrpSpPr>
        <p:grpSpPr>
          <a:xfrm>
            <a:off x="-147942" y="732488"/>
            <a:ext cx="924800" cy="948300"/>
            <a:chOff x="2100225" y="3794250"/>
            <a:chExt cx="924800" cy="948300"/>
          </a:xfrm>
        </p:grpSpPr>
        <p:sp>
          <p:nvSpPr>
            <p:cNvPr id="1032" name="Google Shape;1032;p14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9" name="Google Shape;1039;p14"/>
          <p:cNvSpPr/>
          <p:nvPr/>
        </p:nvSpPr>
        <p:spPr>
          <a:xfrm rot="1516635">
            <a:off x="-115201" y="4086841"/>
            <a:ext cx="249683" cy="200302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28458" y="25677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287695" y="1776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28458" y="5865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3" name="Google Shape;1043;p14"/>
          <p:cNvGrpSpPr/>
          <p:nvPr/>
        </p:nvGrpSpPr>
        <p:grpSpPr>
          <a:xfrm rot="2923779">
            <a:off x="332653" y="78892"/>
            <a:ext cx="299649" cy="85879"/>
            <a:chOff x="3827225" y="3139400"/>
            <a:chExt cx="298975" cy="88200"/>
          </a:xfrm>
        </p:grpSpPr>
        <p:sp>
          <p:nvSpPr>
            <p:cNvPr id="1044" name="Google Shape;1044;p1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5"/>
          <p:cNvSpPr txBox="1"/>
          <p:nvPr>
            <p:ph type="title"/>
          </p:nvPr>
        </p:nvSpPr>
        <p:spPr>
          <a:xfrm>
            <a:off x="2351550" y="2968386"/>
            <a:ext cx="4440900" cy="54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048" name="Google Shape;1048;p15"/>
          <p:cNvSpPr txBox="1"/>
          <p:nvPr>
            <p:ph idx="1" type="subTitle"/>
          </p:nvPr>
        </p:nvSpPr>
        <p:spPr>
          <a:xfrm>
            <a:off x="2319150" y="1913025"/>
            <a:ext cx="4505700" cy="16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  <a:defRPr sz="17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">
  <p:cSld name="CUSTOM_16"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6"/>
          <p:cNvSpPr txBox="1"/>
          <p:nvPr>
            <p:ph type="title"/>
          </p:nvPr>
        </p:nvSpPr>
        <p:spPr>
          <a:xfrm>
            <a:off x="781050" y="2228925"/>
            <a:ext cx="435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sz="4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sz="4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sz="4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sz="4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sz="4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sz="4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sz="4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None/>
              <a:defRPr sz="40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"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7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53" name="Google Shape;1053;p17"/>
          <p:cNvGrpSpPr/>
          <p:nvPr/>
        </p:nvGrpSpPr>
        <p:grpSpPr>
          <a:xfrm>
            <a:off x="8819633" y="-127668"/>
            <a:ext cx="500955" cy="490979"/>
            <a:chOff x="7972900" y="1017250"/>
            <a:chExt cx="754791" cy="739760"/>
          </a:xfrm>
        </p:grpSpPr>
        <p:sp>
          <p:nvSpPr>
            <p:cNvPr id="1054" name="Google Shape;1054;p17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8" name="Google Shape;1058;p17"/>
          <p:cNvSpPr/>
          <p:nvPr/>
        </p:nvSpPr>
        <p:spPr>
          <a:xfrm>
            <a:off x="6540350" y="4929502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17"/>
          <p:cNvSpPr/>
          <p:nvPr/>
        </p:nvSpPr>
        <p:spPr>
          <a:xfrm>
            <a:off x="1147427" y="488622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17"/>
          <p:cNvSpPr/>
          <p:nvPr/>
        </p:nvSpPr>
        <p:spPr>
          <a:xfrm>
            <a:off x="382867" y="309542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17"/>
          <p:cNvSpPr/>
          <p:nvPr/>
        </p:nvSpPr>
        <p:spPr>
          <a:xfrm>
            <a:off x="8283351" y="4869034"/>
            <a:ext cx="134063" cy="104216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17"/>
          <p:cNvSpPr/>
          <p:nvPr/>
        </p:nvSpPr>
        <p:spPr>
          <a:xfrm>
            <a:off x="-12286" y="45864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17"/>
          <p:cNvSpPr/>
          <p:nvPr/>
        </p:nvSpPr>
        <p:spPr>
          <a:xfrm>
            <a:off x="353563" y="4909709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17"/>
          <p:cNvSpPr/>
          <p:nvPr/>
        </p:nvSpPr>
        <p:spPr>
          <a:xfrm>
            <a:off x="8941312" y="476269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17"/>
          <p:cNvSpPr/>
          <p:nvPr/>
        </p:nvSpPr>
        <p:spPr>
          <a:xfrm>
            <a:off x="8583305" y="193217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17"/>
          <p:cNvSpPr/>
          <p:nvPr/>
        </p:nvSpPr>
        <p:spPr>
          <a:xfrm>
            <a:off x="5142557" y="4988770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7" name="Google Shape;1067;p17"/>
          <p:cNvGrpSpPr/>
          <p:nvPr/>
        </p:nvGrpSpPr>
        <p:grpSpPr>
          <a:xfrm rot="-1984678">
            <a:off x="706176" y="110750"/>
            <a:ext cx="457956" cy="130588"/>
            <a:chOff x="3827225" y="3139400"/>
            <a:chExt cx="298975" cy="88200"/>
          </a:xfrm>
        </p:grpSpPr>
        <p:sp>
          <p:nvSpPr>
            <p:cNvPr id="1068" name="Google Shape;1068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17"/>
          <p:cNvGrpSpPr/>
          <p:nvPr/>
        </p:nvGrpSpPr>
        <p:grpSpPr>
          <a:xfrm>
            <a:off x="-57152" y="3993504"/>
            <a:ext cx="406380" cy="398287"/>
            <a:chOff x="7972900" y="1017250"/>
            <a:chExt cx="754791" cy="739760"/>
          </a:xfrm>
        </p:grpSpPr>
        <p:sp>
          <p:nvSpPr>
            <p:cNvPr id="1071" name="Google Shape;1071;p17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5" name="Google Shape;1075;p17"/>
          <p:cNvSpPr/>
          <p:nvPr/>
        </p:nvSpPr>
        <p:spPr>
          <a:xfrm rot="5400000">
            <a:off x="8254545" y="-93200"/>
            <a:ext cx="291271" cy="23365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6" name="Google Shape;1076;p17"/>
          <p:cNvGrpSpPr/>
          <p:nvPr/>
        </p:nvGrpSpPr>
        <p:grpSpPr>
          <a:xfrm>
            <a:off x="574274" y="4759892"/>
            <a:ext cx="164620" cy="161342"/>
            <a:chOff x="7972900" y="1017250"/>
            <a:chExt cx="754791" cy="739760"/>
          </a:xfrm>
        </p:grpSpPr>
        <p:sp>
          <p:nvSpPr>
            <p:cNvPr id="1077" name="Google Shape;1077;p17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17"/>
          <p:cNvGrpSpPr/>
          <p:nvPr/>
        </p:nvGrpSpPr>
        <p:grpSpPr>
          <a:xfrm rot="-1984659">
            <a:off x="528966" y="4981126"/>
            <a:ext cx="392553" cy="111935"/>
            <a:chOff x="3827225" y="3139400"/>
            <a:chExt cx="298975" cy="88200"/>
          </a:xfrm>
        </p:grpSpPr>
        <p:sp>
          <p:nvSpPr>
            <p:cNvPr id="1082" name="Google Shape;1082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4" name="Google Shape;1084;p17"/>
          <p:cNvSpPr/>
          <p:nvPr/>
        </p:nvSpPr>
        <p:spPr>
          <a:xfrm rot="4276707">
            <a:off x="7625650" y="5004047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17"/>
          <p:cNvSpPr/>
          <p:nvPr/>
        </p:nvSpPr>
        <p:spPr>
          <a:xfrm rot="5400000">
            <a:off x="2275805" y="4901544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6" name="Google Shape;1086;p17"/>
          <p:cNvGrpSpPr/>
          <p:nvPr/>
        </p:nvGrpSpPr>
        <p:grpSpPr>
          <a:xfrm rot="-1984659">
            <a:off x="4749115" y="4945722"/>
            <a:ext cx="392553" cy="111935"/>
            <a:chOff x="3827225" y="3139400"/>
            <a:chExt cx="298975" cy="88200"/>
          </a:xfrm>
        </p:grpSpPr>
        <p:sp>
          <p:nvSpPr>
            <p:cNvPr id="1087" name="Google Shape;1087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9" name="Google Shape;1089;p17"/>
          <p:cNvGrpSpPr/>
          <p:nvPr/>
        </p:nvGrpSpPr>
        <p:grpSpPr>
          <a:xfrm>
            <a:off x="2008277" y="4986604"/>
            <a:ext cx="187566" cy="183830"/>
            <a:chOff x="7972900" y="1017250"/>
            <a:chExt cx="754791" cy="739760"/>
          </a:xfrm>
        </p:grpSpPr>
        <p:sp>
          <p:nvSpPr>
            <p:cNvPr id="1090" name="Google Shape;1090;p17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7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7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7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4" name="Google Shape;1094;p17"/>
          <p:cNvSpPr/>
          <p:nvPr/>
        </p:nvSpPr>
        <p:spPr>
          <a:xfrm>
            <a:off x="6119895" y="4684700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5" name="Google Shape;1095;p17"/>
          <p:cNvGrpSpPr/>
          <p:nvPr/>
        </p:nvGrpSpPr>
        <p:grpSpPr>
          <a:xfrm rot="3704533">
            <a:off x="2805896" y="133095"/>
            <a:ext cx="299645" cy="85878"/>
            <a:chOff x="3827225" y="3139400"/>
            <a:chExt cx="298975" cy="88200"/>
          </a:xfrm>
        </p:grpSpPr>
        <p:sp>
          <p:nvSpPr>
            <p:cNvPr id="1096" name="Google Shape;1096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8" name="Google Shape;1098;p17"/>
          <p:cNvGrpSpPr/>
          <p:nvPr/>
        </p:nvGrpSpPr>
        <p:grpSpPr>
          <a:xfrm>
            <a:off x="990999" y="4899080"/>
            <a:ext cx="403224" cy="410256"/>
            <a:chOff x="1634175" y="4169925"/>
            <a:chExt cx="308275" cy="313675"/>
          </a:xfrm>
        </p:grpSpPr>
        <p:sp>
          <p:nvSpPr>
            <p:cNvPr id="1099" name="Google Shape;1099;p17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7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7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7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7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7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7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7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7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17"/>
          <p:cNvGrpSpPr/>
          <p:nvPr/>
        </p:nvGrpSpPr>
        <p:grpSpPr>
          <a:xfrm rot="5891428">
            <a:off x="5648524" y="-259149"/>
            <a:ext cx="562825" cy="572683"/>
            <a:chOff x="1634175" y="4169925"/>
            <a:chExt cx="308275" cy="313675"/>
          </a:xfrm>
        </p:grpSpPr>
        <p:sp>
          <p:nvSpPr>
            <p:cNvPr id="1111" name="Google Shape;1111;p17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7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7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7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7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7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7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7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7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7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7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2" name="Google Shape;1122;p17"/>
          <p:cNvSpPr/>
          <p:nvPr/>
        </p:nvSpPr>
        <p:spPr>
          <a:xfrm rot="9900466">
            <a:off x="247701" y="1366608"/>
            <a:ext cx="249682" cy="200296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3" name="Google Shape;1123;p17"/>
          <p:cNvGrpSpPr/>
          <p:nvPr/>
        </p:nvGrpSpPr>
        <p:grpSpPr>
          <a:xfrm rot="1897205">
            <a:off x="-183151" y="1502845"/>
            <a:ext cx="392563" cy="111938"/>
            <a:chOff x="3827225" y="3139400"/>
            <a:chExt cx="298975" cy="88200"/>
          </a:xfrm>
        </p:grpSpPr>
        <p:sp>
          <p:nvSpPr>
            <p:cNvPr id="1124" name="Google Shape;1124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6" name="Google Shape;1126;p17"/>
          <p:cNvGrpSpPr/>
          <p:nvPr/>
        </p:nvGrpSpPr>
        <p:grpSpPr>
          <a:xfrm rot="2246241">
            <a:off x="-95325" y="3092593"/>
            <a:ext cx="482474" cy="490925"/>
            <a:chOff x="1634175" y="4169925"/>
            <a:chExt cx="308275" cy="313675"/>
          </a:xfrm>
        </p:grpSpPr>
        <p:sp>
          <p:nvSpPr>
            <p:cNvPr id="1127" name="Google Shape;1127;p17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7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7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7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7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7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7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7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7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7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7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8" name="Google Shape;1138;p17"/>
          <p:cNvSpPr/>
          <p:nvPr/>
        </p:nvSpPr>
        <p:spPr>
          <a:xfrm rot="5400000">
            <a:off x="3974380" y="172794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17"/>
          <p:cNvSpPr/>
          <p:nvPr/>
        </p:nvSpPr>
        <p:spPr>
          <a:xfrm>
            <a:off x="4863227" y="159112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17"/>
          <p:cNvSpPr/>
          <p:nvPr/>
        </p:nvSpPr>
        <p:spPr>
          <a:xfrm>
            <a:off x="3239564" y="199046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17"/>
          <p:cNvSpPr/>
          <p:nvPr/>
        </p:nvSpPr>
        <p:spPr>
          <a:xfrm>
            <a:off x="1231663" y="1239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17"/>
          <p:cNvSpPr/>
          <p:nvPr/>
        </p:nvSpPr>
        <p:spPr>
          <a:xfrm>
            <a:off x="5813963" y="2001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17"/>
          <p:cNvSpPr/>
          <p:nvPr/>
        </p:nvSpPr>
        <p:spPr>
          <a:xfrm>
            <a:off x="175952" y="759887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17"/>
          <p:cNvSpPr/>
          <p:nvPr/>
        </p:nvSpPr>
        <p:spPr>
          <a:xfrm>
            <a:off x="305513" y="35782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5" name="Google Shape;1145;p17"/>
          <p:cNvGrpSpPr/>
          <p:nvPr/>
        </p:nvGrpSpPr>
        <p:grpSpPr>
          <a:xfrm>
            <a:off x="1420184" y="-145627"/>
            <a:ext cx="482481" cy="490933"/>
            <a:chOff x="1634175" y="4169925"/>
            <a:chExt cx="308275" cy="313675"/>
          </a:xfrm>
        </p:grpSpPr>
        <p:sp>
          <p:nvSpPr>
            <p:cNvPr id="1146" name="Google Shape;1146;p17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7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7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7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7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7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7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7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7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7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7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7" name="Google Shape;1157;p17"/>
          <p:cNvGrpSpPr/>
          <p:nvPr/>
        </p:nvGrpSpPr>
        <p:grpSpPr>
          <a:xfrm>
            <a:off x="8745246" y="3824673"/>
            <a:ext cx="482481" cy="490933"/>
            <a:chOff x="1634175" y="4169925"/>
            <a:chExt cx="308275" cy="313675"/>
          </a:xfrm>
        </p:grpSpPr>
        <p:sp>
          <p:nvSpPr>
            <p:cNvPr id="1158" name="Google Shape;1158;p17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7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7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7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9" name="Google Shape;1169;p17"/>
          <p:cNvSpPr/>
          <p:nvPr/>
        </p:nvSpPr>
        <p:spPr>
          <a:xfrm rot="10660333">
            <a:off x="8899794" y="2150405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0" name="Google Shape;1170;p17"/>
          <p:cNvGrpSpPr/>
          <p:nvPr/>
        </p:nvGrpSpPr>
        <p:grpSpPr>
          <a:xfrm>
            <a:off x="8995374" y="2554868"/>
            <a:ext cx="248024" cy="243085"/>
            <a:chOff x="7972900" y="1017250"/>
            <a:chExt cx="754791" cy="739760"/>
          </a:xfrm>
        </p:grpSpPr>
        <p:sp>
          <p:nvSpPr>
            <p:cNvPr id="1171" name="Google Shape;1171;p17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7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7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7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5" name="Google Shape;1175;p17"/>
          <p:cNvGrpSpPr/>
          <p:nvPr/>
        </p:nvGrpSpPr>
        <p:grpSpPr>
          <a:xfrm rot="941187">
            <a:off x="8873832" y="1728157"/>
            <a:ext cx="392555" cy="111937"/>
            <a:chOff x="3827225" y="3139400"/>
            <a:chExt cx="298975" cy="88200"/>
          </a:xfrm>
        </p:grpSpPr>
        <p:sp>
          <p:nvSpPr>
            <p:cNvPr id="1176" name="Google Shape;1176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8" name="Google Shape;1178;p17"/>
          <p:cNvSpPr/>
          <p:nvPr/>
        </p:nvSpPr>
        <p:spPr>
          <a:xfrm>
            <a:off x="8941303" y="294777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9" name="Google Shape;1179;p17"/>
          <p:cNvGrpSpPr/>
          <p:nvPr/>
        </p:nvGrpSpPr>
        <p:grpSpPr>
          <a:xfrm rot="3704533">
            <a:off x="1554340" y="4994120"/>
            <a:ext cx="299645" cy="85878"/>
            <a:chOff x="3827225" y="3139400"/>
            <a:chExt cx="298975" cy="88200"/>
          </a:xfrm>
        </p:grpSpPr>
        <p:sp>
          <p:nvSpPr>
            <p:cNvPr id="1180" name="Google Shape;1180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2" name="Google Shape;1182;p17"/>
          <p:cNvGrpSpPr/>
          <p:nvPr/>
        </p:nvGrpSpPr>
        <p:grpSpPr>
          <a:xfrm rot="4880212">
            <a:off x="2975832" y="4715341"/>
            <a:ext cx="562827" cy="572686"/>
            <a:chOff x="1634175" y="4169925"/>
            <a:chExt cx="308275" cy="313675"/>
          </a:xfrm>
        </p:grpSpPr>
        <p:sp>
          <p:nvSpPr>
            <p:cNvPr id="1183" name="Google Shape;1183;p17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7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7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7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4" name="Google Shape;1194;p17"/>
          <p:cNvGrpSpPr/>
          <p:nvPr/>
        </p:nvGrpSpPr>
        <p:grpSpPr>
          <a:xfrm rot="-6937582">
            <a:off x="3908052" y="4945715"/>
            <a:ext cx="392572" cy="111932"/>
            <a:chOff x="3827225" y="3139400"/>
            <a:chExt cx="298975" cy="88200"/>
          </a:xfrm>
        </p:grpSpPr>
        <p:sp>
          <p:nvSpPr>
            <p:cNvPr id="1195" name="Google Shape;1195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7" name="Google Shape;1197;p17"/>
          <p:cNvSpPr/>
          <p:nvPr/>
        </p:nvSpPr>
        <p:spPr>
          <a:xfrm rot="10163395">
            <a:off x="4288943" y="4820993"/>
            <a:ext cx="249690" cy="200286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8" name="Google Shape;1198;p17"/>
          <p:cNvGrpSpPr/>
          <p:nvPr/>
        </p:nvGrpSpPr>
        <p:grpSpPr>
          <a:xfrm>
            <a:off x="7897887" y="4839356"/>
            <a:ext cx="248024" cy="243085"/>
            <a:chOff x="7972900" y="1017250"/>
            <a:chExt cx="754791" cy="739760"/>
          </a:xfrm>
        </p:grpSpPr>
        <p:sp>
          <p:nvSpPr>
            <p:cNvPr id="1199" name="Google Shape;1199;p17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7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7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7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3" name="Google Shape;1203;p17"/>
          <p:cNvSpPr/>
          <p:nvPr/>
        </p:nvSpPr>
        <p:spPr>
          <a:xfrm>
            <a:off x="4605300" y="5002134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17"/>
          <p:cNvSpPr/>
          <p:nvPr/>
        </p:nvSpPr>
        <p:spPr>
          <a:xfrm>
            <a:off x="5273613" y="47928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17"/>
          <p:cNvSpPr/>
          <p:nvPr/>
        </p:nvSpPr>
        <p:spPr>
          <a:xfrm>
            <a:off x="3947387" y="4716108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17"/>
          <p:cNvSpPr/>
          <p:nvPr/>
        </p:nvSpPr>
        <p:spPr>
          <a:xfrm>
            <a:off x="2931787" y="5057820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17"/>
          <p:cNvSpPr/>
          <p:nvPr/>
        </p:nvSpPr>
        <p:spPr>
          <a:xfrm>
            <a:off x="2233712" y="50399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17"/>
          <p:cNvSpPr/>
          <p:nvPr/>
        </p:nvSpPr>
        <p:spPr>
          <a:xfrm>
            <a:off x="8067712" y="45956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17"/>
          <p:cNvSpPr/>
          <p:nvPr/>
        </p:nvSpPr>
        <p:spPr>
          <a:xfrm>
            <a:off x="7632446" y="4845611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17"/>
          <p:cNvSpPr/>
          <p:nvPr/>
        </p:nvSpPr>
        <p:spPr>
          <a:xfrm>
            <a:off x="7381912" y="252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17"/>
          <p:cNvSpPr/>
          <p:nvPr/>
        </p:nvSpPr>
        <p:spPr>
          <a:xfrm>
            <a:off x="3724312" y="252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17"/>
          <p:cNvSpPr/>
          <p:nvPr/>
        </p:nvSpPr>
        <p:spPr>
          <a:xfrm>
            <a:off x="574287" y="3740483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17"/>
          <p:cNvSpPr/>
          <p:nvPr/>
        </p:nvSpPr>
        <p:spPr>
          <a:xfrm>
            <a:off x="1133512" y="328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17"/>
          <p:cNvSpPr/>
          <p:nvPr/>
        </p:nvSpPr>
        <p:spPr>
          <a:xfrm>
            <a:off x="219112" y="390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17"/>
          <p:cNvSpPr/>
          <p:nvPr/>
        </p:nvSpPr>
        <p:spPr>
          <a:xfrm>
            <a:off x="8982112" y="1014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6" name="Google Shape;1216;p17"/>
          <p:cNvGrpSpPr/>
          <p:nvPr/>
        </p:nvGrpSpPr>
        <p:grpSpPr>
          <a:xfrm rot="-1984678">
            <a:off x="5077388" y="-41650"/>
            <a:ext cx="457956" cy="130588"/>
            <a:chOff x="3827225" y="3139400"/>
            <a:chExt cx="298975" cy="88200"/>
          </a:xfrm>
        </p:grpSpPr>
        <p:sp>
          <p:nvSpPr>
            <p:cNvPr id="1217" name="Google Shape;1217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9" name="Google Shape;1219;p17"/>
          <p:cNvSpPr/>
          <p:nvPr/>
        </p:nvSpPr>
        <p:spPr>
          <a:xfrm rot="9651179">
            <a:off x="7310613" y="-73029"/>
            <a:ext cx="249667" cy="200289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17"/>
          <p:cNvSpPr/>
          <p:nvPr/>
        </p:nvSpPr>
        <p:spPr>
          <a:xfrm>
            <a:off x="7135505" y="117017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1" name="Google Shape;1221;p17"/>
          <p:cNvGrpSpPr/>
          <p:nvPr/>
        </p:nvGrpSpPr>
        <p:grpSpPr>
          <a:xfrm rot="6972735">
            <a:off x="3705650" y="-19298"/>
            <a:ext cx="299653" cy="85878"/>
            <a:chOff x="3827225" y="3139400"/>
            <a:chExt cx="298975" cy="88200"/>
          </a:xfrm>
        </p:grpSpPr>
        <p:sp>
          <p:nvSpPr>
            <p:cNvPr id="1222" name="Google Shape;1222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4" name="Google Shape;1224;p17"/>
          <p:cNvSpPr/>
          <p:nvPr/>
        </p:nvSpPr>
        <p:spPr>
          <a:xfrm rot="5400000">
            <a:off x="2917255" y="-49206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5" name="Google Shape;1225;p17"/>
          <p:cNvGrpSpPr/>
          <p:nvPr/>
        </p:nvGrpSpPr>
        <p:grpSpPr>
          <a:xfrm rot="-4995319">
            <a:off x="3250290" y="-176256"/>
            <a:ext cx="399763" cy="406750"/>
            <a:chOff x="1634175" y="4169925"/>
            <a:chExt cx="308275" cy="313675"/>
          </a:xfrm>
        </p:grpSpPr>
        <p:sp>
          <p:nvSpPr>
            <p:cNvPr id="1226" name="Google Shape;1226;p17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7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7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7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7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7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7" name="Google Shape;1237;p17"/>
          <p:cNvSpPr/>
          <p:nvPr/>
        </p:nvSpPr>
        <p:spPr>
          <a:xfrm>
            <a:off x="4181512" y="9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8" name="Google Shape;1238;p17"/>
          <p:cNvGrpSpPr/>
          <p:nvPr/>
        </p:nvGrpSpPr>
        <p:grpSpPr>
          <a:xfrm>
            <a:off x="1995552" y="33604"/>
            <a:ext cx="187566" cy="183830"/>
            <a:chOff x="7972900" y="1017250"/>
            <a:chExt cx="754791" cy="739760"/>
          </a:xfrm>
        </p:grpSpPr>
        <p:sp>
          <p:nvSpPr>
            <p:cNvPr id="1239" name="Google Shape;1239;p17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7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7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3" name="Google Shape;1243;p17"/>
          <p:cNvSpPr/>
          <p:nvPr/>
        </p:nvSpPr>
        <p:spPr>
          <a:xfrm>
            <a:off x="555925" y="-191748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17"/>
          <p:cNvSpPr/>
          <p:nvPr/>
        </p:nvSpPr>
        <p:spPr>
          <a:xfrm>
            <a:off x="142912" y="1471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17"/>
          <p:cNvSpPr/>
          <p:nvPr/>
        </p:nvSpPr>
        <p:spPr>
          <a:xfrm>
            <a:off x="252013" y="1189148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6" name="Google Shape;1246;p17"/>
          <p:cNvGrpSpPr/>
          <p:nvPr/>
        </p:nvGrpSpPr>
        <p:grpSpPr>
          <a:xfrm rot="-1115751">
            <a:off x="-82832" y="3628988"/>
            <a:ext cx="299640" cy="85875"/>
            <a:chOff x="3827225" y="3139400"/>
            <a:chExt cx="298975" cy="88200"/>
          </a:xfrm>
        </p:grpSpPr>
        <p:sp>
          <p:nvSpPr>
            <p:cNvPr id="1247" name="Google Shape;1247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9" name="Google Shape;1249;p17"/>
          <p:cNvGrpSpPr/>
          <p:nvPr/>
        </p:nvGrpSpPr>
        <p:grpSpPr>
          <a:xfrm>
            <a:off x="223290" y="2853016"/>
            <a:ext cx="187566" cy="183830"/>
            <a:chOff x="7972900" y="1017250"/>
            <a:chExt cx="754791" cy="739760"/>
          </a:xfrm>
        </p:grpSpPr>
        <p:sp>
          <p:nvSpPr>
            <p:cNvPr id="1250" name="Google Shape;1250;p17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7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7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7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4" name="Google Shape;1254;p17"/>
          <p:cNvSpPr/>
          <p:nvPr/>
        </p:nvSpPr>
        <p:spPr>
          <a:xfrm rot="436213">
            <a:off x="-111709" y="2878645"/>
            <a:ext cx="249670" cy="20030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5" name="Google Shape;1255;p17"/>
          <p:cNvGrpSpPr/>
          <p:nvPr/>
        </p:nvGrpSpPr>
        <p:grpSpPr>
          <a:xfrm rot="-4980949">
            <a:off x="8848603" y="1190894"/>
            <a:ext cx="354682" cy="371949"/>
            <a:chOff x="1634175" y="4169925"/>
            <a:chExt cx="308275" cy="313675"/>
          </a:xfrm>
        </p:grpSpPr>
        <p:sp>
          <p:nvSpPr>
            <p:cNvPr id="1256" name="Google Shape;1256;p17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7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7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7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7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7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7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7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7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7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7" name="Google Shape;1267;p17"/>
          <p:cNvSpPr/>
          <p:nvPr/>
        </p:nvSpPr>
        <p:spPr>
          <a:xfrm rot="10660333">
            <a:off x="8921344" y="479230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17"/>
          <p:cNvSpPr/>
          <p:nvPr/>
        </p:nvSpPr>
        <p:spPr>
          <a:xfrm rot="4276707">
            <a:off x="8801238" y="4444972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17"/>
          <p:cNvSpPr/>
          <p:nvPr/>
        </p:nvSpPr>
        <p:spPr>
          <a:xfrm>
            <a:off x="8905912" y="2004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0" name="Google Shape;1270;p17"/>
          <p:cNvGrpSpPr/>
          <p:nvPr/>
        </p:nvGrpSpPr>
        <p:grpSpPr>
          <a:xfrm>
            <a:off x="8075959" y="4297197"/>
            <a:ext cx="995211" cy="1086740"/>
            <a:chOff x="8232500" y="3951225"/>
            <a:chExt cx="1138425" cy="1243125"/>
          </a:xfrm>
        </p:grpSpPr>
        <p:sp>
          <p:nvSpPr>
            <p:cNvPr id="1271" name="Google Shape;1271;p17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4" name="Google Shape;1274;p17"/>
          <p:cNvGrpSpPr/>
          <p:nvPr/>
        </p:nvGrpSpPr>
        <p:grpSpPr>
          <a:xfrm flipH="1">
            <a:off x="-320791" y="-8978"/>
            <a:ext cx="995211" cy="1086740"/>
            <a:chOff x="8232500" y="3951225"/>
            <a:chExt cx="1138425" cy="1243125"/>
          </a:xfrm>
        </p:grpSpPr>
        <p:sp>
          <p:nvSpPr>
            <p:cNvPr id="1275" name="Google Shape;1275;p17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8" name="Google Shape;1278;p17"/>
          <p:cNvGrpSpPr/>
          <p:nvPr/>
        </p:nvGrpSpPr>
        <p:grpSpPr>
          <a:xfrm flipH="1" rot="8307516">
            <a:off x="4360903" y="-424067"/>
            <a:ext cx="870006" cy="950019"/>
            <a:chOff x="8232500" y="3951225"/>
            <a:chExt cx="1138425" cy="1243125"/>
          </a:xfrm>
        </p:grpSpPr>
        <p:sp>
          <p:nvSpPr>
            <p:cNvPr id="1279" name="Google Shape;1279;p17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2" name="Google Shape;1282;p17"/>
          <p:cNvGrpSpPr/>
          <p:nvPr/>
        </p:nvGrpSpPr>
        <p:grpSpPr>
          <a:xfrm>
            <a:off x="-397318" y="3781107"/>
            <a:ext cx="1174219" cy="1204057"/>
            <a:chOff x="2100225" y="3794250"/>
            <a:chExt cx="924800" cy="948300"/>
          </a:xfrm>
        </p:grpSpPr>
        <p:sp>
          <p:nvSpPr>
            <p:cNvPr id="1283" name="Google Shape;1283;p17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0" name="Google Shape;1290;p17"/>
          <p:cNvGrpSpPr/>
          <p:nvPr/>
        </p:nvGrpSpPr>
        <p:grpSpPr>
          <a:xfrm flipH="1">
            <a:off x="8679596" y="3173209"/>
            <a:ext cx="553215" cy="567273"/>
            <a:chOff x="2100225" y="3794250"/>
            <a:chExt cx="924800" cy="948300"/>
          </a:xfrm>
        </p:grpSpPr>
        <p:sp>
          <p:nvSpPr>
            <p:cNvPr id="1291" name="Google Shape;1291;p17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8" name="Google Shape;1298;p17"/>
          <p:cNvGrpSpPr/>
          <p:nvPr/>
        </p:nvGrpSpPr>
        <p:grpSpPr>
          <a:xfrm rot="-6937582">
            <a:off x="2618802" y="4981065"/>
            <a:ext cx="392572" cy="111932"/>
            <a:chOff x="3827225" y="3139400"/>
            <a:chExt cx="298975" cy="88200"/>
          </a:xfrm>
        </p:grpSpPr>
        <p:sp>
          <p:nvSpPr>
            <p:cNvPr id="1299" name="Google Shape;1299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1" name="Google Shape;1301;p17"/>
          <p:cNvSpPr/>
          <p:nvPr/>
        </p:nvSpPr>
        <p:spPr>
          <a:xfrm>
            <a:off x="1768413" y="47928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1030837" y="4896983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3" name="Google Shape;1303;p17"/>
          <p:cNvGrpSpPr/>
          <p:nvPr/>
        </p:nvGrpSpPr>
        <p:grpSpPr>
          <a:xfrm>
            <a:off x="3653112" y="4839356"/>
            <a:ext cx="248024" cy="243085"/>
            <a:chOff x="7972900" y="1017250"/>
            <a:chExt cx="754791" cy="739760"/>
          </a:xfrm>
        </p:grpSpPr>
        <p:sp>
          <p:nvSpPr>
            <p:cNvPr id="1304" name="Google Shape;1304;p17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8" name="Google Shape;1308;p17"/>
          <p:cNvSpPr/>
          <p:nvPr/>
        </p:nvSpPr>
        <p:spPr>
          <a:xfrm>
            <a:off x="3495712" y="4824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135079" y="4846179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2572620" y="4998579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1" name="Google Shape;1311;p17"/>
          <p:cNvGrpSpPr/>
          <p:nvPr/>
        </p:nvGrpSpPr>
        <p:grpSpPr>
          <a:xfrm rot="3704533">
            <a:off x="6136249" y="5052523"/>
            <a:ext cx="299645" cy="85878"/>
            <a:chOff x="3827225" y="3139400"/>
            <a:chExt cx="298975" cy="88200"/>
          </a:xfrm>
        </p:grpSpPr>
        <p:sp>
          <p:nvSpPr>
            <p:cNvPr id="1312" name="Google Shape;1312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4" name="Google Shape;1314;p17"/>
          <p:cNvGrpSpPr/>
          <p:nvPr/>
        </p:nvGrpSpPr>
        <p:grpSpPr>
          <a:xfrm rot="-4328561">
            <a:off x="6975081" y="4899076"/>
            <a:ext cx="403229" cy="410252"/>
            <a:chOff x="1634175" y="4169925"/>
            <a:chExt cx="308275" cy="313675"/>
          </a:xfrm>
        </p:grpSpPr>
        <p:sp>
          <p:nvSpPr>
            <p:cNvPr id="1315" name="Google Shape;1315;p17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6" name="Google Shape;1326;p17"/>
          <p:cNvGrpSpPr/>
          <p:nvPr/>
        </p:nvGrpSpPr>
        <p:grpSpPr>
          <a:xfrm>
            <a:off x="5556508" y="4678184"/>
            <a:ext cx="553215" cy="567273"/>
            <a:chOff x="2100225" y="3794250"/>
            <a:chExt cx="924800" cy="948300"/>
          </a:xfrm>
        </p:grpSpPr>
        <p:sp>
          <p:nvSpPr>
            <p:cNvPr id="1327" name="Google Shape;1327;p17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4" name="Google Shape;1334;p17"/>
          <p:cNvGrpSpPr/>
          <p:nvPr/>
        </p:nvGrpSpPr>
        <p:grpSpPr>
          <a:xfrm>
            <a:off x="6420890" y="4825754"/>
            <a:ext cx="187566" cy="183830"/>
            <a:chOff x="7972900" y="1017250"/>
            <a:chExt cx="754791" cy="739760"/>
          </a:xfrm>
        </p:grpSpPr>
        <p:sp>
          <p:nvSpPr>
            <p:cNvPr id="1335" name="Google Shape;1335;p17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9" name="Google Shape;1339;p17"/>
          <p:cNvGrpSpPr/>
          <p:nvPr/>
        </p:nvGrpSpPr>
        <p:grpSpPr>
          <a:xfrm rot="-6937582">
            <a:off x="7145915" y="4810903"/>
            <a:ext cx="392572" cy="111932"/>
            <a:chOff x="3827225" y="3139400"/>
            <a:chExt cx="298975" cy="88200"/>
          </a:xfrm>
        </p:grpSpPr>
        <p:sp>
          <p:nvSpPr>
            <p:cNvPr id="1340" name="Google Shape;1340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2" name="Google Shape;1342;p17"/>
          <p:cNvGrpSpPr/>
          <p:nvPr/>
        </p:nvGrpSpPr>
        <p:grpSpPr>
          <a:xfrm rot="-1984678">
            <a:off x="-161987" y="2482962"/>
            <a:ext cx="457956" cy="130588"/>
            <a:chOff x="3827225" y="3139400"/>
            <a:chExt cx="298975" cy="88200"/>
          </a:xfrm>
        </p:grpSpPr>
        <p:sp>
          <p:nvSpPr>
            <p:cNvPr id="1343" name="Google Shape;1343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5" name="Google Shape;1345;p17"/>
          <p:cNvSpPr/>
          <p:nvPr/>
        </p:nvSpPr>
        <p:spPr>
          <a:xfrm>
            <a:off x="115364" y="2713646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6" name="Google Shape;1346;p17"/>
          <p:cNvGrpSpPr/>
          <p:nvPr/>
        </p:nvGrpSpPr>
        <p:grpSpPr>
          <a:xfrm rot="-5217615">
            <a:off x="-125504" y="1109965"/>
            <a:ext cx="316828" cy="329278"/>
            <a:chOff x="1634175" y="4169925"/>
            <a:chExt cx="308275" cy="313675"/>
          </a:xfrm>
        </p:grpSpPr>
        <p:sp>
          <p:nvSpPr>
            <p:cNvPr id="1347" name="Google Shape;1347;p17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8" name="Google Shape;1358;p17"/>
          <p:cNvSpPr/>
          <p:nvPr/>
        </p:nvSpPr>
        <p:spPr>
          <a:xfrm rot="1093775">
            <a:off x="-71879" y="1980029"/>
            <a:ext cx="435565" cy="34938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9" name="Google Shape;1359;p17"/>
          <p:cNvGrpSpPr/>
          <p:nvPr/>
        </p:nvGrpSpPr>
        <p:grpSpPr>
          <a:xfrm>
            <a:off x="52127" y="1754754"/>
            <a:ext cx="187566" cy="183830"/>
            <a:chOff x="7972900" y="1017250"/>
            <a:chExt cx="754791" cy="739760"/>
          </a:xfrm>
        </p:grpSpPr>
        <p:sp>
          <p:nvSpPr>
            <p:cNvPr id="1360" name="Google Shape;1360;p17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4" name="Google Shape;1364;p17"/>
          <p:cNvSpPr/>
          <p:nvPr/>
        </p:nvSpPr>
        <p:spPr>
          <a:xfrm>
            <a:off x="244413" y="25068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5" name="Google Shape;1365;p17"/>
          <p:cNvGrpSpPr/>
          <p:nvPr/>
        </p:nvGrpSpPr>
        <p:grpSpPr>
          <a:xfrm rot="10800000">
            <a:off x="2294521" y="-180304"/>
            <a:ext cx="553215" cy="567273"/>
            <a:chOff x="2100225" y="3794250"/>
            <a:chExt cx="924800" cy="948300"/>
          </a:xfrm>
        </p:grpSpPr>
        <p:sp>
          <p:nvSpPr>
            <p:cNvPr id="1366" name="Google Shape;1366;p17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3" name="Google Shape;1373;p17"/>
          <p:cNvSpPr/>
          <p:nvPr/>
        </p:nvSpPr>
        <p:spPr>
          <a:xfrm>
            <a:off x="1791764" y="275246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17"/>
          <p:cNvSpPr/>
          <p:nvPr/>
        </p:nvSpPr>
        <p:spPr>
          <a:xfrm rot="5400000">
            <a:off x="5331817" y="93857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17"/>
          <p:cNvSpPr/>
          <p:nvPr/>
        </p:nvSpPr>
        <p:spPr>
          <a:xfrm>
            <a:off x="6319325" y="-151061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6" name="Google Shape;1376;p17"/>
          <p:cNvGrpSpPr/>
          <p:nvPr/>
        </p:nvGrpSpPr>
        <p:grpSpPr>
          <a:xfrm rot="812820">
            <a:off x="7568204" y="-119904"/>
            <a:ext cx="482463" cy="490915"/>
            <a:chOff x="1634175" y="4169925"/>
            <a:chExt cx="308275" cy="313675"/>
          </a:xfrm>
        </p:grpSpPr>
        <p:sp>
          <p:nvSpPr>
            <p:cNvPr id="1377" name="Google Shape;1377;p17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8" name="Google Shape;1388;p17"/>
          <p:cNvGrpSpPr/>
          <p:nvPr/>
        </p:nvGrpSpPr>
        <p:grpSpPr>
          <a:xfrm rot="-2241153">
            <a:off x="6715036" y="43860"/>
            <a:ext cx="392544" cy="111942"/>
            <a:chOff x="3827225" y="3139400"/>
            <a:chExt cx="298975" cy="88200"/>
          </a:xfrm>
        </p:grpSpPr>
        <p:sp>
          <p:nvSpPr>
            <p:cNvPr id="1389" name="Google Shape;1389;p17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1" name="Google Shape;1391;p17"/>
          <p:cNvGrpSpPr/>
          <p:nvPr/>
        </p:nvGrpSpPr>
        <p:grpSpPr>
          <a:xfrm>
            <a:off x="8877674" y="834668"/>
            <a:ext cx="248024" cy="243085"/>
            <a:chOff x="7972900" y="1017250"/>
            <a:chExt cx="754791" cy="739760"/>
          </a:xfrm>
        </p:grpSpPr>
        <p:sp>
          <p:nvSpPr>
            <p:cNvPr id="1392" name="Google Shape;1392;p17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6" name="Google Shape;1396;p17"/>
          <p:cNvSpPr/>
          <p:nvPr/>
        </p:nvSpPr>
        <p:spPr>
          <a:xfrm>
            <a:off x="8833079" y="15162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9_1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"/>
          <p:cNvSpPr/>
          <p:nvPr/>
        </p:nvSpPr>
        <p:spPr>
          <a:xfrm flipH="1">
            <a:off x="8600560" y="248027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18"/>
          <p:cNvSpPr/>
          <p:nvPr/>
        </p:nvSpPr>
        <p:spPr>
          <a:xfrm flipH="1">
            <a:off x="8682855" y="598842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18"/>
          <p:cNvSpPr/>
          <p:nvPr/>
        </p:nvSpPr>
        <p:spPr>
          <a:xfrm flipH="1">
            <a:off x="9160864" y="45864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18"/>
          <p:cNvSpPr/>
          <p:nvPr/>
        </p:nvSpPr>
        <p:spPr>
          <a:xfrm flipH="1">
            <a:off x="8751317" y="4909709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2" name="Google Shape;1402;p18"/>
          <p:cNvGrpSpPr/>
          <p:nvPr/>
        </p:nvGrpSpPr>
        <p:grpSpPr>
          <a:xfrm flipH="1">
            <a:off x="8968765" y="10129"/>
            <a:ext cx="406380" cy="398287"/>
            <a:chOff x="7972900" y="1017250"/>
            <a:chExt cx="754791" cy="739760"/>
          </a:xfrm>
        </p:grpSpPr>
        <p:sp>
          <p:nvSpPr>
            <p:cNvPr id="1403" name="Google Shape;1403;p18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8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8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8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7" name="Google Shape;1407;p18"/>
          <p:cNvGrpSpPr/>
          <p:nvPr/>
        </p:nvGrpSpPr>
        <p:grpSpPr>
          <a:xfrm flipH="1" rot="1984659">
            <a:off x="8317424" y="4981126"/>
            <a:ext cx="392553" cy="111935"/>
            <a:chOff x="3827225" y="3139400"/>
            <a:chExt cx="298975" cy="88200"/>
          </a:xfrm>
        </p:grpSpPr>
        <p:sp>
          <p:nvSpPr>
            <p:cNvPr id="1408" name="Google Shape;1408;p1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0" name="Google Shape;1410;p18"/>
          <p:cNvSpPr/>
          <p:nvPr/>
        </p:nvSpPr>
        <p:spPr>
          <a:xfrm flipH="1" rot="-5400000">
            <a:off x="9100971" y="1146182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1" name="Google Shape;1411;p18"/>
          <p:cNvGrpSpPr/>
          <p:nvPr/>
        </p:nvGrpSpPr>
        <p:grpSpPr>
          <a:xfrm flipH="1" rot="1984659">
            <a:off x="8953350" y="3669260"/>
            <a:ext cx="392553" cy="111935"/>
            <a:chOff x="3827225" y="3139400"/>
            <a:chExt cx="298975" cy="88200"/>
          </a:xfrm>
        </p:grpSpPr>
        <p:sp>
          <p:nvSpPr>
            <p:cNvPr id="1412" name="Google Shape;1412;p1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4" name="Google Shape;1414;p18"/>
          <p:cNvGrpSpPr/>
          <p:nvPr/>
        </p:nvGrpSpPr>
        <p:grpSpPr>
          <a:xfrm flipH="1">
            <a:off x="8851665" y="1943536"/>
            <a:ext cx="482481" cy="490933"/>
            <a:chOff x="1634175" y="4169925"/>
            <a:chExt cx="308275" cy="313675"/>
          </a:xfrm>
        </p:grpSpPr>
        <p:sp>
          <p:nvSpPr>
            <p:cNvPr id="1415" name="Google Shape;1415;p18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6" name="Google Shape;1426;p18"/>
          <p:cNvSpPr/>
          <p:nvPr/>
        </p:nvSpPr>
        <p:spPr>
          <a:xfrm flipH="1">
            <a:off x="8972626" y="759887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18"/>
          <p:cNvSpPr/>
          <p:nvPr/>
        </p:nvSpPr>
        <p:spPr>
          <a:xfrm flipH="1">
            <a:off x="8916405" y="33297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18"/>
          <p:cNvSpPr/>
          <p:nvPr/>
        </p:nvSpPr>
        <p:spPr>
          <a:xfrm flipH="1">
            <a:off x="9194907" y="3300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18"/>
          <p:cNvSpPr/>
          <p:nvPr/>
        </p:nvSpPr>
        <p:spPr>
          <a:xfrm flipH="1">
            <a:off x="8966307" y="390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18"/>
          <p:cNvSpPr/>
          <p:nvPr/>
        </p:nvSpPr>
        <p:spPr>
          <a:xfrm flipH="1">
            <a:off x="9042507" y="1471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1" name="Google Shape;1431;p18"/>
          <p:cNvSpPr/>
          <p:nvPr/>
        </p:nvSpPr>
        <p:spPr>
          <a:xfrm flipH="1">
            <a:off x="8966307" y="109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2" name="Google Shape;1432;p18"/>
          <p:cNvGrpSpPr/>
          <p:nvPr/>
        </p:nvGrpSpPr>
        <p:grpSpPr>
          <a:xfrm flipH="1" rot="-2923779">
            <a:off x="9056223" y="1831492"/>
            <a:ext cx="299649" cy="85879"/>
            <a:chOff x="3827225" y="3139400"/>
            <a:chExt cx="298975" cy="88200"/>
          </a:xfrm>
        </p:grpSpPr>
        <p:sp>
          <p:nvSpPr>
            <p:cNvPr id="1433" name="Google Shape;1433;p1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5" name="Google Shape;1435;p18"/>
          <p:cNvGrpSpPr/>
          <p:nvPr/>
        </p:nvGrpSpPr>
        <p:grpSpPr>
          <a:xfrm flipH="1">
            <a:off x="8759374" y="2703079"/>
            <a:ext cx="187566" cy="183830"/>
            <a:chOff x="7972900" y="1017250"/>
            <a:chExt cx="754791" cy="739760"/>
          </a:xfrm>
        </p:grpSpPr>
        <p:sp>
          <p:nvSpPr>
            <p:cNvPr id="1436" name="Google Shape;1436;p18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8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8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8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0" name="Google Shape;1440;p18"/>
          <p:cNvSpPr/>
          <p:nvPr/>
        </p:nvSpPr>
        <p:spPr>
          <a:xfrm flipH="1" rot="-5400000">
            <a:off x="8944446" y="2943844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1" name="Google Shape;1441;p18"/>
          <p:cNvGrpSpPr/>
          <p:nvPr/>
        </p:nvGrpSpPr>
        <p:grpSpPr>
          <a:xfrm>
            <a:off x="8682847" y="598847"/>
            <a:ext cx="995211" cy="1086740"/>
            <a:chOff x="8232500" y="3951225"/>
            <a:chExt cx="1138425" cy="1243125"/>
          </a:xfrm>
        </p:grpSpPr>
        <p:sp>
          <p:nvSpPr>
            <p:cNvPr id="1442" name="Google Shape;1442;p18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8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8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5" name="Google Shape;1445;p18"/>
          <p:cNvGrpSpPr/>
          <p:nvPr/>
        </p:nvGrpSpPr>
        <p:grpSpPr>
          <a:xfrm flipH="1">
            <a:off x="8591242" y="4035525"/>
            <a:ext cx="924800" cy="948300"/>
            <a:chOff x="2100225" y="3794250"/>
            <a:chExt cx="924800" cy="948300"/>
          </a:xfrm>
        </p:grpSpPr>
        <p:sp>
          <p:nvSpPr>
            <p:cNvPr id="1446" name="Google Shape;1446;p18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8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8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8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3" name="Google Shape;1453;p18"/>
          <p:cNvSpPr/>
          <p:nvPr/>
        </p:nvSpPr>
        <p:spPr>
          <a:xfrm flipH="1">
            <a:off x="-7827" y="4642252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18"/>
          <p:cNvSpPr/>
          <p:nvPr/>
        </p:nvSpPr>
        <p:spPr>
          <a:xfrm flipH="1">
            <a:off x="-88545" y="309542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5" name="Google Shape;1455;p18"/>
          <p:cNvSpPr/>
          <p:nvPr/>
        </p:nvSpPr>
        <p:spPr>
          <a:xfrm flipH="1">
            <a:off x="321664" y="45864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18"/>
          <p:cNvSpPr/>
          <p:nvPr/>
        </p:nvSpPr>
        <p:spPr>
          <a:xfrm flipH="1">
            <a:off x="-87883" y="4909709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7" name="Google Shape;1457;p18"/>
          <p:cNvGrpSpPr/>
          <p:nvPr/>
        </p:nvGrpSpPr>
        <p:grpSpPr>
          <a:xfrm flipH="1">
            <a:off x="50515" y="3993504"/>
            <a:ext cx="406380" cy="398287"/>
            <a:chOff x="7972900" y="1017250"/>
            <a:chExt cx="754791" cy="739760"/>
          </a:xfrm>
        </p:grpSpPr>
        <p:sp>
          <p:nvSpPr>
            <p:cNvPr id="1458" name="Google Shape;1458;p18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8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8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2" name="Google Shape;1462;p18"/>
          <p:cNvGrpSpPr/>
          <p:nvPr/>
        </p:nvGrpSpPr>
        <p:grpSpPr>
          <a:xfrm flipH="1" rot="1984659">
            <a:off x="-521776" y="4981126"/>
            <a:ext cx="392553" cy="111935"/>
            <a:chOff x="3827225" y="3139400"/>
            <a:chExt cx="298975" cy="88200"/>
          </a:xfrm>
        </p:grpSpPr>
        <p:sp>
          <p:nvSpPr>
            <p:cNvPr id="1463" name="Google Shape;1463;p1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5" name="Google Shape;1465;p18"/>
          <p:cNvSpPr/>
          <p:nvPr/>
        </p:nvSpPr>
        <p:spPr>
          <a:xfrm flipH="1" rot="-5400000">
            <a:off x="261771" y="1146182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6" name="Google Shape;1466;p18"/>
          <p:cNvGrpSpPr/>
          <p:nvPr/>
        </p:nvGrpSpPr>
        <p:grpSpPr>
          <a:xfrm flipH="1" rot="1984659">
            <a:off x="136487" y="1689510"/>
            <a:ext cx="392553" cy="111935"/>
            <a:chOff x="3827225" y="3139400"/>
            <a:chExt cx="298975" cy="88200"/>
          </a:xfrm>
        </p:grpSpPr>
        <p:sp>
          <p:nvSpPr>
            <p:cNvPr id="1467" name="Google Shape;1467;p1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9" name="Google Shape;1469;p18"/>
          <p:cNvGrpSpPr/>
          <p:nvPr/>
        </p:nvGrpSpPr>
        <p:grpSpPr>
          <a:xfrm flipH="1">
            <a:off x="12465" y="1943536"/>
            <a:ext cx="482481" cy="490933"/>
            <a:chOff x="1634175" y="4169925"/>
            <a:chExt cx="308275" cy="313675"/>
          </a:xfrm>
        </p:grpSpPr>
        <p:sp>
          <p:nvSpPr>
            <p:cNvPr id="1470" name="Google Shape;1470;p18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8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8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8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8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8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8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8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8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8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8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1" name="Google Shape;1481;p18"/>
          <p:cNvSpPr/>
          <p:nvPr/>
        </p:nvSpPr>
        <p:spPr>
          <a:xfrm flipH="1">
            <a:off x="133426" y="759887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18"/>
          <p:cNvSpPr/>
          <p:nvPr/>
        </p:nvSpPr>
        <p:spPr>
          <a:xfrm flipH="1">
            <a:off x="77205" y="33297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18"/>
          <p:cNvSpPr/>
          <p:nvPr/>
        </p:nvSpPr>
        <p:spPr>
          <a:xfrm flipH="1">
            <a:off x="355707" y="3300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18"/>
          <p:cNvSpPr/>
          <p:nvPr/>
        </p:nvSpPr>
        <p:spPr>
          <a:xfrm flipH="1">
            <a:off x="127107" y="390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18"/>
          <p:cNvSpPr/>
          <p:nvPr/>
        </p:nvSpPr>
        <p:spPr>
          <a:xfrm flipH="1">
            <a:off x="203307" y="1471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18"/>
          <p:cNvSpPr/>
          <p:nvPr/>
        </p:nvSpPr>
        <p:spPr>
          <a:xfrm flipH="1">
            <a:off x="127107" y="109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7" name="Google Shape;1487;p18"/>
          <p:cNvGrpSpPr/>
          <p:nvPr/>
        </p:nvGrpSpPr>
        <p:grpSpPr>
          <a:xfrm flipH="1" rot="-2923779">
            <a:off x="136510" y="3564617"/>
            <a:ext cx="299649" cy="85879"/>
            <a:chOff x="3827225" y="3139400"/>
            <a:chExt cx="298975" cy="88200"/>
          </a:xfrm>
        </p:grpSpPr>
        <p:sp>
          <p:nvSpPr>
            <p:cNvPr id="1488" name="Google Shape;1488;p1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0" name="Google Shape;1490;p18"/>
          <p:cNvGrpSpPr/>
          <p:nvPr/>
        </p:nvGrpSpPr>
        <p:grpSpPr>
          <a:xfrm flipH="1">
            <a:off x="-16101" y="2514216"/>
            <a:ext cx="187566" cy="183830"/>
            <a:chOff x="7972900" y="1017250"/>
            <a:chExt cx="754791" cy="739760"/>
          </a:xfrm>
        </p:grpSpPr>
        <p:sp>
          <p:nvSpPr>
            <p:cNvPr id="1491" name="Google Shape;1491;p18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8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8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8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5" name="Google Shape;1495;p18"/>
          <p:cNvGrpSpPr/>
          <p:nvPr/>
        </p:nvGrpSpPr>
        <p:grpSpPr>
          <a:xfrm flipH="1">
            <a:off x="-241053" y="2704997"/>
            <a:ext cx="995211" cy="1086740"/>
            <a:chOff x="8232500" y="3951225"/>
            <a:chExt cx="1138425" cy="1243125"/>
          </a:xfrm>
        </p:grpSpPr>
        <p:sp>
          <p:nvSpPr>
            <p:cNvPr id="1496" name="Google Shape;1496;p18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8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8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9" name="Google Shape;1499;p18"/>
          <p:cNvGrpSpPr/>
          <p:nvPr/>
        </p:nvGrpSpPr>
        <p:grpSpPr>
          <a:xfrm>
            <a:off x="-121345" y="28425"/>
            <a:ext cx="924800" cy="948300"/>
            <a:chOff x="2100225" y="3794250"/>
            <a:chExt cx="924800" cy="948300"/>
          </a:xfrm>
        </p:grpSpPr>
        <p:sp>
          <p:nvSpPr>
            <p:cNvPr id="1500" name="Google Shape;1500;p18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8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8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8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8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8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8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7" name="Google Shape;1507;p18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9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20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2" name="Google Shape;1512;p20"/>
          <p:cNvSpPr txBox="1"/>
          <p:nvPr>
            <p:ph idx="1" type="subTitle"/>
          </p:nvPr>
        </p:nvSpPr>
        <p:spPr>
          <a:xfrm>
            <a:off x="1528011" y="2667448"/>
            <a:ext cx="24063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13" name="Google Shape;1513;p20"/>
          <p:cNvSpPr txBox="1"/>
          <p:nvPr>
            <p:ph idx="2" type="subTitle"/>
          </p:nvPr>
        </p:nvSpPr>
        <p:spPr>
          <a:xfrm>
            <a:off x="5209689" y="2667448"/>
            <a:ext cx="24063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14" name="Google Shape;1514;p20"/>
          <p:cNvSpPr txBox="1"/>
          <p:nvPr>
            <p:ph idx="3" type="subTitle"/>
          </p:nvPr>
        </p:nvSpPr>
        <p:spPr>
          <a:xfrm>
            <a:off x="1528011" y="2297246"/>
            <a:ext cx="24063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  <p:sp>
        <p:nvSpPr>
          <p:cNvPr id="1515" name="Google Shape;1515;p20"/>
          <p:cNvSpPr txBox="1"/>
          <p:nvPr>
            <p:ph idx="4" type="subTitle"/>
          </p:nvPr>
        </p:nvSpPr>
        <p:spPr>
          <a:xfrm>
            <a:off x="5209689" y="2297246"/>
            <a:ext cx="24063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  <p:sp>
        <p:nvSpPr>
          <p:cNvPr id="1516" name="Google Shape;1516;p20"/>
          <p:cNvSpPr txBox="1"/>
          <p:nvPr>
            <p:ph idx="5" type="subTitle"/>
          </p:nvPr>
        </p:nvSpPr>
        <p:spPr>
          <a:xfrm>
            <a:off x="1528011" y="4239098"/>
            <a:ext cx="24063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17" name="Google Shape;1517;p20"/>
          <p:cNvSpPr txBox="1"/>
          <p:nvPr>
            <p:ph idx="6" type="subTitle"/>
          </p:nvPr>
        </p:nvSpPr>
        <p:spPr>
          <a:xfrm>
            <a:off x="5209689" y="4239098"/>
            <a:ext cx="24063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18" name="Google Shape;1518;p20"/>
          <p:cNvSpPr txBox="1"/>
          <p:nvPr>
            <p:ph idx="7" type="subTitle"/>
          </p:nvPr>
        </p:nvSpPr>
        <p:spPr>
          <a:xfrm>
            <a:off x="1528011" y="3868896"/>
            <a:ext cx="24063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  <p:sp>
        <p:nvSpPr>
          <p:cNvPr id="1519" name="Google Shape;1519;p20"/>
          <p:cNvSpPr txBox="1"/>
          <p:nvPr>
            <p:ph idx="8" type="subTitle"/>
          </p:nvPr>
        </p:nvSpPr>
        <p:spPr>
          <a:xfrm>
            <a:off x="5209689" y="3868896"/>
            <a:ext cx="24063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3"/>
          <p:cNvSpPr txBox="1"/>
          <p:nvPr>
            <p:ph hasCustomPrompt="1" type="title"/>
          </p:nvPr>
        </p:nvSpPr>
        <p:spPr>
          <a:xfrm>
            <a:off x="526850" y="1858700"/>
            <a:ext cx="1444800" cy="161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2" type="ctrTitle"/>
          </p:nvPr>
        </p:nvSpPr>
        <p:spPr>
          <a:xfrm>
            <a:off x="2020649" y="2540048"/>
            <a:ext cx="329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020650" y="3180766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1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2" name="Google Shape;1522;p21"/>
          <p:cNvSpPr txBox="1"/>
          <p:nvPr>
            <p:ph idx="1" type="subTitle"/>
          </p:nvPr>
        </p:nvSpPr>
        <p:spPr>
          <a:xfrm>
            <a:off x="710014" y="3537199"/>
            <a:ext cx="18132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23" name="Google Shape;1523;p21"/>
          <p:cNvSpPr txBox="1"/>
          <p:nvPr>
            <p:ph idx="2" type="subTitle"/>
          </p:nvPr>
        </p:nvSpPr>
        <p:spPr>
          <a:xfrm>
            <a:off x="2680282" y="3537199"/>
            <a:ext cx="18132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24" name="Google Shape;1524;p21"/>
          <p:cNvSpPr txBox="1"/>
          <p:nvPr>
            <p:ph idx="3" type="subTitle"/>
          </p:nvPr>
        </p:nvSpPr>
        <p:spPr>
          <a:xfrm>
            <a:off x="4650528" y="3537199"/>
            <a:ext cx="18132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25" name="Google Shape;1525;p21"/>
          <p:cNvSpPr txBox="1"/>
          <p:nvPr>
            <p:ph idx="4" type="subTitle"/>
          </p:nvPr>
        </p:nvSpPr>
        <p:spPr>
          <a:xfrm>
            <a:off x="710014" y="3069025"/>
            <a:ext cx="18132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  <p:sp>
        <p:nvSpPr>
          <p:cNvPr id="1526" name="Google Shape;1526;p21"/>
          <p:cNvSpPr txBox="1"/>
          <p:nvPr>
            <p:ph idx="5" type="subTitle"/>
          </p:nvPr>
        </p:nvSpPr>
        <p:spPr>
          <a:xfrm>
            <a:off x="2680282" y="3069025"/>
            <a:ext cx="18132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  <p:sp>
        <p:nvSpPr>
          <p:cNvPr id="1527" name="Google Shape;1527;p21"/>
          <p:cNvSpPr txBox="1"/>
          <p:nvPr>
            <p:ph idx="6" type="subTitle"/>
          </p:nvPr>
        </p:nvSpPr>
        <p:spPr>
          <a:xfrm>
            <a:off x="4650528" y="3069025"/>
            <a:ext cx="18132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  <p:sp>
        <p:nvSpPr>
          <p:cNvPr id="1528" name="Google Shape;1528;p21"/>
          <p:cNvSpPr txBox="1"/>
          <p:nvPr>
            <p:ph idx="7" type="subTitle"/>
          </p:nvPr>
        </p:nvSpPr>
        <p:spPr>
          <a:xfrm>
            <a:off x="6620786" y="3537199"/>
            <a:ext cx="18132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29" name="Google Shape;1529;p21"/>
          <p:cNvSpPr txBox="1"/>
          <p:nvPr>
            <p:ph idx="8" type="subTitle"/>
          </p:nvPr>
        </p:nvSpPr>
        <p:spPr>
          <a:xfrm>
            <a:off x="6620786" y="3069025"/>
            <a:ext cx="18132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22"/>
          <p:cNvSpPr txBox="1"/>
          <p:nvPr>
            <p:ph type="ctrTitle"/>
          </p:nvPr>
        </p:nvSpPr>
        <p:spPr>
          <a:xfrm>
            <a:off x="3446006" y="1438518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32" name="Google Shape;1532;p22"/>
          <p:cNvSpPr txBox="1"/>
          <p:nvPr>
            <p:ph idx="1" type="subTitle"/>
          </p:nvPr>
        </p:nvSpPr>
        <p:spPr>
          <a:xfrm>
            <a:off x="3618806" y="1961200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/>
        </p:txBody>
      </p:sp>
      <p:sp>
        <p:nvSpPr>
          <p:cNvPr id="1533" name="Google Shape;1533;p22"/>
          <p:cNvSpPr txBox="1"/>
          <p:nvPr>
            <p:ph idx="2" type="ctrTitle"/>
          </p:nvPr>
        </p:nvSpPr>
        <p:spPr>
          <a:xfrm>
            <a:off x="3446006" y="3041418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34" name="Google Shape;1534;p22"/>
          <p:cNvSpPr txBox="1"/>
          <p:nvPr>
            <p:ph idx="3" type="subTitle"/>
          </p:nvPr>
        </p:nvSpPr>
        <p:spPr>
          <a:xfrm>
            <a:off x="3618806" y="3564097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/>
        </p:txBody>
      </p:sp>
      <p:sp>
        <p:nvSpPr>
          <p:cNvPr id="1535" name="Google Shape;1535;p22"/>
          <p:cNvSpPr txBox="1"/>
          <p:nvPr>
            <p:ph idx="4" type="ctrTitle"/>
          </p:nvPr>
        </p:nvSpPr>
        <p:spPr>
          <a:xfrm>
            <a:off x="5595556" y="1438518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36" name="Google Shape;1536;p22"/>
          <p:cNvSpPr txBox="1"/>
          <p:nvPr>
            <p:ph idx="5" type="subTitle"/>
          </p:nvPr>
        </p:nvSpPr>
        <p:spPr>
          <a:xfrm>
            <a:off x="5768356" y="1961200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/>
        </p:txBody>
      </p:sp>
      <p:sp>
        <p:nvSpPr>
          <p:cNvPr id="1537" name="Google Shape;1537;p22"/>
          <p:cNvSpPr txBox="1"/>
          <p:nvPr>
            <p:ph idx="6" type="ctrTitle"/>
          </p:nvPr>
        </p:nvSpPr>
        <p:spPr>
          <a:xfrm>
            <a:off x="5595556" y="3041418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38" name="Google Shape;1538;p22"/>
          <p:cNvSpPr txBox="1"/>
          <p:nvPr>
            <p:ph idx="7" type="subTitle"/>
          </p:nvPr>
        </p:nvSpPr>
        <p:spPr>
          <a:xfrm>
            <a:off x="5768356" y="3564097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/>
        </p:txBody>
      </p:sp>
      <p:sp>
        <p:nvSpPr>
          <p:cNvPr id="1539" name="Google Shape;1539;p22"/>
          <p:cNvSpPr txBox="1"/>
          <p:nvPr>
            <p:ph idx="8" type="ctrTitle"/>
          </p:nvPr>
        </p:nvSpPr>
        <p:spPr>
          <a:xfrm>
            <a:off x="1208525" y="1438518"/>
            <a:ext cx="2392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40" name="Google Shape;1540;p22"/>
          <p:cNvSpPr txBox="1"/>
          <p:nvPr>
            <p:ph idx="9" type="subTitle"/>
          </p:nvPr>
        </p:nvSpPr>
        <p:spPr>
          <a:xfrm>
            <a:off x="1416575" y="1961200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/>
        </p:txBody>
      </p:sp>
      <p:sp>
        <p:nvSpPr>
          <p:cNvPr id="1541" name="Google Shape;1541;p22"/>
          <p:cNvSpPr txBox="1"/>
          <p:nvPr>
            <p:ph idx="13" type="ctrTitle"/>
          </p:nvPr>
        </p:nvSpPr>
        <p:spPr>
          <a:xfrm>
            <a:off x="1208525" y="3041418"/>
            <a:ext cx="2392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42" name="Google Shape;1542;p22"/>
          <p:cNvSpPr txBox="1"/>
          <p:nvPr>
            <p:ph idx="14" type="subTitle"/>
          </p:nvPr>
        </p:nvSpPr>
        <p:spPr>
          <a:xfrm>
            <a:off x="1416575" y="3564100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Regular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/>
        </p:txBody>
      </p:sp>
      <p:sp>
        <p:nvSpPr>
          <p:cNvPr id="1543" name="Google Shape;1543;p22"/>
          <p:cNvSpPr txBox="1"/>
          <p:nvPr>
            <p:ph idx="15"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544" name="Google Shape;1544;p22"/>
          <p:cNvGrpSpPr/>
          <p:nvPr/>
        </p:nvGrpSpPr>
        <p:grpSpPr>
          <a:xfrm>
            <a:off x="8819633" y="-127668"/>
            <a:ext cx="500955" cy="490979"/>
            <a:chOff x="7972900" y="1017250"/>
            <a:chExt cx="754791" cy="739760"/>
          </a:xfrm>
        </p:grpSpPr>
        <p:sp>
          <p:nvSpPr>
            <p:cNvPr id="1545" name="Google Shape;1545;p22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2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2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2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9" name="Google Shape;1549;p22"/>
          <p:cNvSpPr/>
          <p:nvPr/>
        </p:nvSpPr>
        <p:spPr>
          <a:xfrm>
            <a:off x="-28000" y="4642252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22"/>
          <p:cNvSpPr/>
          <p:nvPr/>
        </p:nvSpPr>
        <p:spPr>
          <a:xfrm>
            <a:off x="1147427" y="488622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22"/>
          <p:cNvSpPr/>
          <p:nvPr/>
        </p:nvSpPr>
        <p:spPr>
          <a:xfrm>
            <a:off x="382867" y="309542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22"/>
          <p:cNvSpPr/>
          <p:nvPr/>
        </p:nvSpPr>
        <p:spPr>
          <a:xfrm>
            <a:off x="8283351" y="4869034"/>
            <a:ext cx="134063" cy="104216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22"/>
          <p:cNvSpPr/>
          <p:nvPr/>
        </p:nvSpPr>
        <p:spPr>
          <a:xfrm>
            <a:off x="-12286" y="45864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22"/>
          <p:cNvSpPr/>
          <p:nvPr/>
        </p:nvSpPr>
        <p:spPr>
          <a:xfrm>
            <a:off x="353563" y="4909709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22"/>
          <p:cNvSpPr/>
          <p:nvPr/>
        </p:nvSpPr>
        <p:spPr>
          <a:xfrm>
            <a:off x="8941312" y="476269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22"/>
          <p:cNvSpPr/>
          <p:nvPr/>
        </p:nvSpPr>
        <p:spPr>
          <a:xfrm>
            <a:off x="8583305" y="193217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7" name="Google Shape;1557;p22"/>
          <p:cNvGrpSpPr/>
          <p:nvPr/>
        </p:nvGrpSpPr>
        <p:grpSpPr>
          <a:xfrm rot="-1984678">
            <a:off x="858576" y="110750"/>
            <a:ext cx="457956" cy="130588"/>
            <a:chOff x="3827225" y="3139400"/>
            <a:chExt cx="298975" cy="88200"/>
          </a:xfrm>
        </p:grpSpPr>
        <p:sp>
          <p:nvSpPr>
            <p:cNvPr id="1558" name="Google Shape;1558;p22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22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0" name="Google Shape;1560;p22"/>
          <p:cNvGrpSpPr/>
          <p:nvPr/>
        </p:nvGrpSpPr>
        <p:grpSpPr>
          <a:xfrm>
            <a:off x="-57152" y="3993504"/>
            <a:ext cx="406380" cy="398287"/>
            <a:chOff x="7972900" y="1017250"/>
            <a:chExt cx="754791" cy="739760"/>
          </a:xfrm>
        </p:grpSpPr>
        <p:sp>
          <p:nvSpPr>
            <p:cNvPr id="1561" name="Google Shape;1561;p22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22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22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2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5" name="Google Shape;1565;p22"/>
          <p:cNvSpPr/>
          <p:nvPr/>
        </p:nvSpPr>
        <p:spPr>
          <a:xfrm rot="5400000">
            <a:off x="8154970" y="175975"/>
            <a:ext cx="291271" cy="23365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6" name="Google Shape;1566;p22"/>
          <p:cNvGrpSpPr/>
          <p:nvPr/>
        </p:nvGrpSpPr>
        <p:grpSpPr>
          <a:xfrm>
            <a:off x="7709962" y="4915518"/>
            <a:ext cx="248024" cy="243085"/>
            <a:chOff x="7972900" y="1017250"/>
            <a:chExt cx="754791" cy="739760"/>
          </a:xfrm>
        </p:grpSpPr>
        <p:sp>
          <p:nvSpPr>
            <p:cNvPr id="1567" name="Google Shape;1567;p22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2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2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2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1" name="Google Shape;1571;p22"/>
          <p:cNvGrpSpPr/>
          <p:nvPr/>
        </p:nvGrpSpPr>
        <p:grpSpPr>
          <a:xfrm rot="-1984659">
            <a:off x="528966" y="4981126"/>
            <a:ext cx="392553" cy="111935"/>
            <a:chOff x="3827225" y="3139400"/>
            <a:chExt cx="298975" cy="88200"/>
          </a:xfrm>
        </p:grpSpPr>
        <p:sp>
          <p:nvSpPr>
            <p:cNvPr id="1572" name="Google Shape;1572;p22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2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4" name="Google Shape;1574;p22"/>
          <p:cNvSpPr/>
          <p:nvPr/>
        </p:nvSpPr>
        <p:spPr>
          <a:xfrm rot="4276707">
            <a:off x="7124838" y="4978372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22"/>
          <p:cNvSpPr/>
          <p:nvPr/>
        </p:nvSpPr>
        <p:spPr>
          <a:xfrm rot="5400000">
            <a:off x="2848030" y="4901544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6" name="Google Shape;1576;p22"/>
          <p:cNvGrpSpPr/>
          <p:nvPr/>
        </p:nvGrpSpPr>
        <p:grpSpPr>
          <a:xfrm rot="-1984659">
            <a:off x="6572202" y="4945722"/>
            <a:ext cx="392553" cy="111935"/>
            <a:chOff x="3827225" y="3139400"/>
            <a:chExt cx="298975" cy="88200"/>
          </a:xfrm>
        </p:grpSpPr>
        <p:sp>
          <p:nvSpPr>
            <p:cNvPr id="1577" name="Google Shape;1577;p22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2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9" name="Google Shape;1579;p22"/>
          <p:cNvGrpSpPr/>
          <p:nvPr/>
        </p:nvGrpSpPr>
        <p:grpSpPr>
          <a:xfrm rot="3704533">
            <a:off x="3279878" y="133095"/>
            <a:ext cx="299645" cy="85878"/>
            <a:chOff x="3827225" y="3139400"/>
            <a:chExt cx="298975" cy="88200"/>
          </a:xfrm>
        </p:grpSpPr>
        <p:sp>
          <p:nvSpPr>
            <p:cNvPr id="1580" name="Google Shape;1580;p22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2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2" name="Google Shape;1582;p22"/>
          <p:cNvGrpSpPr/>
          <p:nvPr/>
        </p:nvGrpSpPr>
        <p:grpSpPr>
          <a:xfrm>
            <a:off x="1417299" y="4899080"/>
            <a:ext cx="403224" cy="410256"/>
            <a:chOff x="1634175" y="4169925"/>
            <a:chExt cx="308275" cy="313675"/>
          </a:xfrm>
        </p:grpSpPr>
        <p:sp>
          <p:nvSpPr>
            <p:cNvPr id="1583" name="Google Shape;1583;p22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2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2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2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2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2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2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2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2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2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2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4" name="Google Shape;1594;p22"/>
          <p:cNvGrpSpPr/>
          <p:nvPr/>
        </p:nvGrpSpPr>
        <p:grpSpPr>
          <a:xfrm rot="4880212">
            <a:off x="7469069" y="-106834"/>
            <a:ext cx="562827" cy="572686"/>
            <a:chOff x="1634175" y="4169925"/>
            <a:chExt cx="308275" cy="313675"/>
          </a:xfrm>
        </p:grpSpPr>
        <p:sp>
          <p:nvSpPr>
            <p:cNvPr id="1595" name="Google Shape;1595;p22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2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2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2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2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2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2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2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2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2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2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6" name="Google Shape;1606;p22"/>
          <p:cNvSpPr/>
          <p:nvPr/>
        </p:nvSpPr>
        <p:spPr>
          <a:xfrm rot="5400000">
            <a:off x="-111708" y="1146182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7" name="Google Shape;1607;p22"/>
          <p:cNvGrpSpPr/>
          <p:nvPr/>
        </p:nvGrpSpPr>
        <p:grpSpPr>
          <a:xfrm rot="-1984659">
            <a:off x="-129298" y="1689510"/>
            <a:ext cx="392553" cy="111935"/>
            <a:chOff x="3827225" y="3139400"/>
            <a:chExt cx="298975" cy="88200"/>
          </a:xfrm>
        </p:grpSpPr>
        <p:sp>
          <p:nvSpPr>
            <p:cNvPr id="1608" name="Google Shape;1608;p22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2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0" name="Google Shape;1610;p22"/>
          <p:cNvGrpSpPr/>
          <p:nvPr/>
        </p:nvGrpSpPr>
        <p:grpSpPr>
          <a:xfrm>
            <a:off x="-95204" y="1943536"/>
            <a:ext cx="482481" cy="490933"/>
            <a:chOff x="1634175" y="4169925"/>
            <a:chExt cx="308275" cy="313675"/>
          </a:xfrm>
        </p:grpSpPr>
        <p:sp>
          <p:nvSpPr>
            <p:cNvPr id="1611" name="Google Shape;1611;p22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2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2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2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2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2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2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2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2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2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2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2" name="Google Shape;1622;p22"/>
          <p:cNvSpPr/>
          <p:nvPr/>
        </p:nvSpPr>
        <p:spPr>
          <a:xfrm rot="5400000">
            <a:off x="4392192" y="3169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p22"/>
          <p:cNvSpPr/>
          <p:nvPr/>
        </p:nvSpPr>
        <p:spPr>
          <a:xfrm>
            <a:off x="4863227" y="159112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22"/>
          <p:cNvSpPr/>
          <p:nvPr/>
        </p:nvSpPr>
        <p:spPr>
          <a:xfrm>
            <a:off x="3010964" y="199046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22"/>
          <p:cNvSpPr/>
          <p:nvPr/>
        </p:nvSpPr>
        <p:spPr>
          <a:xfrm>
            <a:off x="1460263" y="1239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22"/>
          <p:cNvSpPr/>
          <p:nvPr/>
        </p:nvSpPr>
        <p:spPr>
          <a:xfrm>
            <a:off x="5813963" y="2001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22"/>
          <p:cNvSpPr/>
          <p:nvPr/>
        </p:nvSpPr>
        <p:spPr>
          <a:xfrm>
            <a:off x="175952" y="759887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8" name="Google Shape;1628;p22"/>
          <p:cNvSpPr/>
          <p:nvPr/>
        </p:nvSpPr>
        <p:spPr>
          <a:xfrm>
            <a:off x="188475" y="33297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9" name="Google Shape;1629;p22"/>
          <p:cNvGrpSpPr/>
          <p:nvPr/>
        </p:nvGrpSpPr>
        <p:grpSpPr>
          <a:xfrm>
            <a:off x="1756609" y="-145627"/>
            <a:ext cx="482481" cy="490933"/>
            <a:chOff x="1634175" y="4169925"/>
            <a:chExt cx="308275" cy="313675"/>
          </a:xfrm>
        </p:grpSpPr>
        <p:sp>
          <p:nvSpPr>
            <p:cNvPr id="1630" name="Google Shape;1630;p22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2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2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2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2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2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2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1" name="Google Shape;1641;p22"/>
          <p:cNvGrpSpPr/>
          <p:nvPr/>
        </p:nvGrpSpPr>
        <p:grpSpPr>
          <a:xfrm>
            <a:off x="8745246" y="3824673"/>
            <a:ext cx="482481" cy="490933"/>
            <a:chOff x="1634175" y="4169925"/>
            <a:chExt cx="308275" cy="313675"/>
          </a:xfrm>
        </p:grpSpPr>
        <p:sp>
          <p:nvSpPr>
            <p:cNvPr id="1642" name="Google Shape;1642;p22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2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2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2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2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2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2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2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2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2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2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3" name="Google Shape;1653;p22"/>
          <p:cNvSpPr/>
          <p:nvPr/>
        </p:nvSpPr>
        <p:spPr>
          <a:xfrm rot="10660333">
            <a:off x="8899794" y="2150405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4" name="Google Shape;1654;p22"/>
          <p:cNvGrpSpPr/>
          <p:nvPr/>
        </p:nvGrpSpPr>
        <p:grpSpPr>
          <a:xfrm>
            <a:off x="8995374" y="2554868"/>
            <a:ext cx="248024" cy="243085"/>
            <a:chOff x="7972900" y="1017250"/>
            <a:chExt cx="754791" cy="739760"/>
          </a:xfrm>
        </p:grpSpPr>
        <p:sp>
          <p:nvSpPr>
            <p:cNvPr id="1655" name="Google Shape;1655;p22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2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2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2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9" name="Google Shape;1659;p22"/>
          <p:cNvGrpSpPr/>
          <p:nvPr/>
        </p:nvGrpSpPr>
        <p:grpSpPr>
          <a:xfrm rot="941187">
            <a:off x="8873832" y="1728157"/>
            <a:ext cx="392555" cy="111937"/>
            <a:chOff x="3827225" y="3139400"/>
            <a:chExt cx="298975" cy="88200"/>
          </a:xfrm>
        </p:grpSpPr>
        <p:sp>
          <p:nvSpPr>
            <p:cNvPr id="1660" name="Google Shape;1660;p22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2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2" name="Google Shape;1662;p22"/>
          <p:cNvSpPr/>
          <p:nvPr/>
        </p:nvSpPr>
        <p:spPr>
          <a:xfrm>
            <a:off x="8941303" y="294777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3" name="Google Shape;1663;p22"/>
          <p:cNvGrpSpPr/>
          <p:nvPr/>
        </p:nvGrpSpPr>
        <p:grpSpPr>
          <a:xfrm rot="3704533">
            <a:off x="1936265" y="4994120"/>
            <a:ext cx="299645" cy="85878"/>
            <a:chOff x="3827225" y="3139400"/>
            <a:chExt cx="298975" cy="88200"/>
          </a:xfrm>
        </p:grpSpPr>
        <p:sp>
          <p:nvSpPr>
            <p:cNvPr id="1664" name="Google Shape;1664;p22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2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6" name="Google Shape;1666;p22"/>
          <p:cNvGrpSpPr/>
          <p:nvPr/>
        </p:nvGrpSpPr>
        <p:grpSpPr>
          <a:xfrm rot="4880212">
            <a:off x="3318507" y="4715341"/>
            <a:ext cx="562827" cy="572686"/>
            <a:chOff x="1634175" y="4169925"/>
            <a:chExt cx="308275" cy="313675"/>
          </a:xfrm>
        </p:grpSpPr>
        <p:sp>
          <p:nvSpPr>
            <p:cNvPr id="1667" name="Google Shape;1667;p22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2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22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2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22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2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2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2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2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2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2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8" name="Google Shape;1678;p22"/>
          <p:cNvGrpSpPr/>
          <p:nvPr/>
        </p:nvGrpSpPr>
        <p:grpSpPr>
          <a:xfrm rot="-6937582">
            <a:off x="4120977" y="5000703"/>
            <a:ext cx="392572" cy="111932"/>
            <a:chOff x="3827225" y="3139400"/>
            <a:chExt cx="298975" cy="88200"/>
          </a:xfrm>
        </p:grpSpPr>
        <p:sp>
          <p:nvSpPr>
            <p:cNvPr id="1679" name="Google Shape;1679;p22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2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1" name="Google Shape;1681;p22"/>
          <p:cNvSpPr/>
          <p:nvPr/>
        </p:nvSpPr>
        <p:spPr>
          <a:xfrm rot="10163395">
            <a:off x="5846281" y="4820993"/>
            <a:ext cx="249690" cy="200286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2" name="Google Shape;1682;p22"/>
          <p:cNvGrpSpPr/>
          <p:nvPr/>
        </p:nvGrpSpPr>
        <p:grpSpPr>
          <a:xfrm>
            <a:off x="4899387" y="4915556"/>
            <a:ext cx="248024" cy="243085"/>
            <a:chOff x="7972900" y="1017250"/>
            <a:chExt cx="754791" cy="739760"/>
          </a:xfrm>
        </p:grpSpPr>
        <p:sp>
          <p:nvSpPr>
            <p:cNvPr id="1683" name="Google Shape;1683;p22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2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2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2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7" name="Google Shape;1687;p22"/>
          <p:cNvSpPr/>
          <p:nvPr/>
        </p:nvSpPr>
        <p:spPr>
          <a:xfrm>
            <a:off x="4526814" y="48862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8" name="Google Shape;1688;p22"/>
          <p:cNvSpPr/>
          <p:nvPr/>
        </p:nvSpPr>
        <p:spPr>
          <a:xfrm>
            <a:off x="5273613" y="48690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9" name="Google Shape;1689;p22"/>
          <p:cNvSpPr/>
          <p:nvPr/>
        </p:nvSpPr>
        <p:spPr>
          <a:xfrm>
            <a:off x="3876712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22"/>
          <p:cNvSpPr/>
          <p:nvPr/>
        </p:nvSpPr>
        <p:spPr>
          <a:xfrm>
            <a:off x="2276512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p22"/>
          <p:cNvSpPr/>
          <p:nvPr/>
        </p:nvSpPr>
        <p:spPr>
          <a:xfrm>
            <a:off x="7381912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p22"/>
          <p:cNvSpPr/>
          <p:nvPr/>
        </p:nvSpPr>
        <p:spPr>
          <a:xfrm>
            <a:off x="6467512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3" name="Google Shape;1693;p22"/>
          <p:cNvSpPr/>
          <p:nvPr/>
        </p:nvSpPr>
        <p:spPr>
          <a:xfrm>
            <a:off x="7381912" y="252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p22"/>
          <p:cNvSpPr/>
          <p:nvPr/>
        </p:nvSpPr>
        <p:spPr>
          <a:xfrm>
            <a:off x="3724312" y="252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5" name="Google Shape;1695;p22"/>
          <p:cNvSpPr/>
          <p:nvPr/>
        </p:nvSpPr>
        <p:spPr>
          <a:xfrm>
            <a:off x="-9488" y="3300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22"/>
          <p:cNvSpPr/>
          <p:nvPr/>
        </p:nvSpPr>
        <p:spPr>
          <a:xfrm>
            <a:off x="1133512" y="328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p22"/>
          <p:cNvSpPr/>
          <p:nvPr/>
        </p:nvSpPr>
        <p:spPr>
          <a:xfrm>
            <a:off x="219112" y="390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8" name="Google Shape;1698;p22"/>
          <p:cNvSpPr/>
          <p:nvPr/>
        </p:nvSpPr>
        <p:spPr>
          <a:xfrm>
            <a:off x="8982112" y="1014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9" name="Google Shape;1699;p22"/>
          <p:cNvGrpSpPr/>
          <p:nvPr/>
        </p:nvGrpSpPr>
        <p:grpSpPr>
          <a:xfrm rot="-1984678">
            <a:off x="6192576" y="-41650"/>
            <a:ext cx="457956" cy="130588"/>
            <a:chOff x="3827225" y="3139400"/>
            <a:chExt cx="298975" cy="88200"/>
          </a:xfrm>
        </p:grpSpPr>
        <p:sp>
          <p:nvSpPr>
            <p:cNvPr id="1700" name="Google Shape;1700;p22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2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2" name="Google Shape;1702;p22"/>
          <p:cNvSpPr/>
          <p:nvPr/>
        </p:nvSpPr>
        <p:spPr>
          <a:xfrm rot="9651179">
            <a:off x="6678200" y="3171"/>
            <a:ext cx="249667" cy="200289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22"/>
          <p:cNvSpPr/>
          <p:nvPr/>
        </p:nvSpPr>
        <p:spPr>
          <a:xfrm>
            <a:off x="7135505" y="117017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4" name="Google Shape;1704;p22"/>
          <p:cNvGrpSpPr/>
          <p:nvPr/>
        </p:nvGrpSpPr>
        <p:grpSpPr>
          <a:xfrm rot="3704533">
            <a:off x="4956278" y="56895"/>
            <a:ext cx="299645" cy="85878"/>
            <a:chOff x="3827225" y="3139400"/>
            <a:chExt cx="298975" cy="88200"/>
          </a:xfrm>
        </p:grpSpPr>
        <p:sp>
          <p:nvSpPr>
            <p:cNvPr id="1705" name="Google Shape;1705;p22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2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7" name="Google Shape;1707;p22"/>
          <p:cNvSpPr/>
          <p:nvPr/>
        </p:nvSpPr>
        <p:spPr>
          <a:xfrm rot="5400000">
            <a:off x="2639592" y="-73031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8" name="Google Shape;1708;p22"/>
          <p:cNvGrpSpPr/>
          <p:nvPr/>
        </p:nvGrpSpPr>
        <p:grpSpPr>
          <a:xfrm rot="-4995319">
            <a:off x="3666515" y="-176256"/>
            <a:ext cx="399763" cy="406750"/>
            <a:chOff x="1634175" y="4169925"/>
            <a:chExt cx="308275" cy="313675"/>
          </a:xfrm>
        </p:grpSpPr>
        <p:sp>
          <p:nvSpPr>
            <p:cNvPr id="1709" name="Google Shape;1709;p22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22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2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22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2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22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2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2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2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22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22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0" name="Google Shape;1720;p22"/>
          <p:cNvSpPr/>
          <p:nvPr/>
        </p:nvSpPr>
        <p:spPr>
          <a:xfrm>
            <a:off x="4181512" y="9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1" name="Google Shape;1721;p22"/>
          <p:cNvGrpSpPr/>
          <p:nvPr/>
        </p:nvGrpSpPr>
        <p:grpSpPr>
          <a:xfrm>
            <a:off x="2331340" y="33604"/>
            <a:ext cx="187566" cy="183830"/>
            <a:chOff x="7972900" y="1017250"/>
            <a:chExt cx="754791" cy="739760"/>
          </a:xfrm>
        </p:grpSpPr>
        <p:sp>
          <p:nvSpPr>
            <p:cNvPr id="1722" name="Google Shape;1722;p22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2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2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2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6" name="Google Shape;1726;p22"/>
          <p:cNvSpPr/>
          <p:nvPr/>
        </p:nvSpPr>
        <p:spPr>
          <a:xfrm>
            <a:off x="555925" y="-191748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p22"/>
          <p:cNvSpPr/>
          <p:nvPr/>
        </p:nvSpPr>
        <p:spPr>
          <a:xfrm>
            <a:off x="142912" y="1471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8" name="Google Shape;1728;p22"/>
          <p:cNvSpPr/>
          <p:nvPr/>
        </p:nvSpPr>
        <p:spPr>
          <a:xfrm>
            <a:off x="219112" y="109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9" name="Google Shape;1729;p22"/>
          <p:cNvGrpSpPr/>
          <p:nvPr/>
        </p:nvGrpSpPr>
        <p:grpSpPr>
          <a:xfrm rot="2923779">
            <a:off x="-36417" y="3564617"/>
            <a:ext cx="299649" cy="85879"/>
            <a:chOff x="3827225" y="3139400"/>
            <a:chExt cx="298975" cy="88200"/>
          </a:xfrm>
        </p:grpSpPr>
        <p:sp>
          <p:nvSpPr>
            <p:cNvPr id="1730" name="Google Shape;1730;p22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2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2" name="Google Shape;1732;p22"/>
          <p:cNvGrpSpPr/>
          <p:nvPr/>
        </p:nvGrpSpPr>
        <p:grpSpPr>
          <a:xfrm>
            <a:off x="228277" y="2514216"/>
            <a:ext cx="187566" cy="183830"/>
            <a:chOff x="7972900" y="1017250"/>
            <a:chExt cx="754791" cy="739760"/>
          </a:xfrm>
        </p:grpSpPr>
        <p:sp>
          <p:nvSpPr>
            <p:cNvPr id="1733" name="Google Shape;1733;p22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2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2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2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7" name="Google Shape;1737;p22"/>
          <p:cNvSpPr/>
          <p:nvPr/>
        </p:nvSpPr>
        <p:spPr>
          <a:xfrm rot="5400000">
            <a:off x="44817" y="2943844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8" name="Google Shape;1738;p22"/>
          <p:cNvGrpSpPr/>
          <p:nvPr/>
        </p:nvGrpSpPr>
        <p:grpSpPr>
          <a:xfrm rot="-4980949">
            <a:off x="8848603" y="1190894"/>
            <a:ext cx="354682" cy="371949"/>
            <a:chOff x="1634175" y="4169925"/>
            <a:chExt cx="308275" cy="313675"/>
          </a:xfrm>
        </p:grpSpPr>
        <p:sp>
          <p:nvSpPr>
            <p:cNvPr id="1739" name="Google Shape;1739;p22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2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2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2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2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2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2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2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2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2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2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0" name="Google Shape;1750;p22"/>
          <p:cNvSpPr/>
          <p:nvPr/>
        </p:nvSpPr>
        <p:spPr>
          <a:xfrm rot="10660333">
            <a:off x="8975994" y="626405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p22"/>
          <p:cNvSpPr/>
          <p:nvPr/>
        </p:nvSpPr>
        <p:spPr>
          <a:xfrm rot="4276707">
            <a:off x="8801238" y="4444972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2" name="Google Shape;1752;p22"/>
          <p:cNvSpPr/>
          <p:nvPr/>
        </p:nvSpPr>
        <p:spPr>
          <a:xfrm>
            <a:off x="8905912" y="2004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3" name="Google Shape;1753;p22"/>
          <p:cNvGrpSpPr/>
          <p:nvPr/>
        </p:nvGrpSpPr>
        <p:grpSpPr>
          <a:xfrm>
            <a:off x="8075959" y="4297197"/>
            <a:ext cx="995211" cy="1086740"/>
            <a:chOff x="8232500" y="3951225"/>
            <a:chExt cx="1138425" cy="1243125"/>
          </a:xfrm>
        </p:grpSpPr>
        <p:sp>
          <p:nvSpPr>
            <p:cNvPr id="1754" name="Google Shape;1754;p22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2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7" name="Google Shape;1757;p22"/>
          <p:cNvGrpSpPr/>
          <p:nvPr/>
        </p:nvGrpSpPr>
        <p:grpSpPr>
          <a:xfrm flipH="1">
            <a:off x="-430616" y="2704997"/>
            <a:ext cx="995211" cy="1086740"/>
            <a:chOff x="8232500" y="3951225"/>
            <a:chExt cx="1138425" cy="1243125"/>
          </a:xfrm>
        </p:grpSpPr>
        <p:sp>
          <p:nvSpPr>
            <p:cNvPr id="1758" name="Google Shape;1758;p22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2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2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1" name="Google Shape;1761;p22"/>
          <p:cNvGrpSpPr/>
          <p:nvPr/>
        </p:nvGrpSpPr>
        <p:grpSpPr>
          <a:xfrm flipH="1" rot="8307516">
            <a:off x="5498378" y="-424067"/>
            <a:ext cx="870006" cy="950019"/>
            <a:chOff x="8232500" y="3951225"/>
            <a:chExt cx="1138425" cy="1243125"/>
          </a:xfrm>
        </p:grpSpPr>
        <p:sp>
          <p:nvSpPr>
            <p:cNvPr id="1762" name="Google Shape;1762;p22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2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5" name="Google Shape;1765;p22"/>
          <p:cNvGrpSpPr/>
          <p:nvPr/>
        </p:nvGrpSpPr>
        <p:grpSpPr>
          <a:xfrm>
            <a:off x="-251312" y="28425"/>
            <a:ext cx="924800" cy="948300"/>
            <a:chOff x="2100225" y="3794250"/>
            <a:chExt cx="924800" cy="948300"/>
          </a:xfrm>
        </p:grpSpPr>
        <p:sp>
          <p:nvSpPr>
            <p:cNvPr id="1766" name="Google Shape;1766;p22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2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3" name="Google Shape;1773;p22"/>
          <p:cNvGrpSpPr/>
          <p:nvPr/>
        </p:nvGrpSpPr>
        <p:grpSpPr>
          <a:xfrm flipH="1">
            <a:off x="8679596" y="3173209"/>
            <a:ext cx="553215" cy="567273"/>
            <a:chOff x="2100225" y="3794250"/>
            <a:chExt cx="924800" cy="948300"/>
          </a:xfrm>
        </p:grpSpPr>
        <p:sp>
          <p:nvSpPr>
            <p:cNvPr id="1774" name="Google Shape;1774;p22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2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2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2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2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2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2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5">
    <p:bg>
      <p:bgPr>
        <a:solidFill>
          <a:schemeClr val="lt2"/>
        </a:solidFill>
      </p:bgPr>
    </p:bg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23"/>
          <p:cNvGrpSpPr/>
          <p:nvPr/>
        </p:nvGrpSpPr>
        <p:grpSpPr>
          <a:xfrm flipH="1">
            <a:off x="-125816" y="-127668"/>
            <a:ext cx="500955" cy="490979"/>
            <a:chOff x="7972900" y="1017250"/>
            <a:chExt cx="754791" cy="739760"/>
          </a:xfrm>
        </p:grpSpPr>
        <p:sp>
          <p:nvSpPr>
            <p:cNvPr id="1783" name="Google Shape;1783;p23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3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3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3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7" name="Google Shape;1787;p23"/>
          <p:cNvSpPr/>
          <p:nvPr/>
        </p:nvSpPr>
        <p:spPr>
          <a:xfrm flipH="1">
            <a:off x="8787203" y="4642252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8" name="Google Shape;1788;p23"/>
          <p:cNvSpPr/>
          <p:nvPr/>
        </p:nvSpPr>
        <p:spPr>
          <a:xfrm flipH="1">
            <a:off x="7956982" y="488622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9" name="Google Shape;1789;p23"/>
          <p:cNvSpPr/>
          <p:nvPr/>
        </p:nvSpPr>
        <p:spPr>
          <a:xfrm flipH="1">
            <a:off x="8706485" y="309542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23"/>
          <p:cNvSpPr/>
          <p:nvPr/>
        </p:nvSpPr>
        <p:spPr>
          <a:xfrm flipH="1">
            <a:off x="777359" y="4869034"/>
            <a:ext cx="134063" cy="104216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p23"/>
          <p:cNvSpPr/>
          <p:nvPr/>
        </p:nvSpPr>
        <p:spPr>
          <a:xfrm flipH="1">
            <a:off x="9116694" y="45864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2" name="Google Shape;1792;p23"/>
          <p:cNvSpPr/>
          <p:nvPr/>
        </p:nvSpPr>
        <p:spPr>
          <a:xfrm flipH="1">
            <a:off x="8707148" y="4909709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3" name="Google Shape;1793;p23"/>
          <p:cNvSpPr/>
          <p:nvPr/>
        </p:nvSpPr>
        <p:spPr>
          <a:xfrm flipH="1">
            <a:off x="163097" y="476269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4" name="Google Shape;1794;p23"/>
          <p:cNvSpPr/>
          <p:nvPr/>
        </p:nvSpPr>
        <p:spPr>
          <a:xfrm flipH="1">
            <a:off x="506048" y="193217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5" name="Google Shape;1795;p23"/>
          <p:cNvSpPr/>
          <p:nvPr/>
        </p:nvSpPr>
        <p:spPr>
          <a:xfrm flipH="1">
            <a:off x="3507676" y="5043608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6" name="Google Shape;1796;p23"/>
          <p:cNvGrpSpPr/>
          <p:nvPr/>
        </p:nvGrpSpPr>
        <p:grpSpPr>
          <a:xfrm flipH="1" rot="1984678">
            <a:off x="7878241" y="110750"/>
            <a:ext cx="457956" cy="130588"/>
            <a:chOff x="3827225" y="3139400"/>
            <a:chExt cx="298975" cy="88200"/>
          </a:xfrm>
        </p:grpSpPr>
        <p:sp>
          <p:nvSpPr>
            <p:cNvPr id="1797" name="Google Shape;1797;p23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3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9" name="Google Shape;1799;p23"/>
          <p:cNvGrpSpPr/>
          <p:nvPr/>
        </p:nvGrpSpPr>
        <p:grpSpPr>
          <a:xfrm flipH="1">
            <a:off x="8845545" y="3993504"/>
            <a:ext cx="406380" cy="398287"/>
            <a:chOff x="7972900" y="1017250"/>
            <a:chExt cx="754791" cy="739760"/>
          </a:xfrm>
        </p:grpSpPr>
        <p:sp>
          <p:nvSpPr>
            <p:cNvPr id="1800" name="Google Shape;1800;p23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3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3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3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4" name="Google Shape;1804;p23"/>
          <p:cNvSpPr/>
          <p:nvPr/>
        </p:nvSpPr>
        <p:spPr>
          <a:xfrm flipH="1" rot="-5400000">
            <a:off x="748532" y="175975"/>
            <a:ext cx="291271" cy="233656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5" name="Google Shape;1805;p23"/>
          <p:cNvGrpSpPr/>
          <p:nvPr/>
        </p:nvGrpSpPr>
        <p:grpSpPr>
          <a:xfrm flipH="1">
            <a:off x="1236787" y="4915518"/>
            <a:ext cx="248024" cy="243085"/>
            <a:chOff x="7972900" y="1017250"/>
            <a:chExt cx="754791" cy="739760"/>
          </a:xfrm>
        </p:grpSpPr>
        <p:sp>
          <p:nvSpPr>
            <p:cNvPr id="1806" name="Google Shape;1806;p23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3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3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23"/>
          <p:cNvGrpSpPr/>
          <p:nvPr/>
        </p:nvGrpSpPr>
        <p:grpSpPr>
          <a:xfrm flipH="1" rot="1984659">
            <a:off x="8273254" y="4981126"/>
            <a:ext cx="392553" cy="111935"/>
            <a:chOff x="3827225" y="3139400"/>
            <a:chExt cx="298975" cy="88200"/>
          </a:xfrm>
        </p:grpSpPr>
        <p:sp>
          <p:nvSpPr>
            <p:cNvPr id="1811" name="Google Shape;1811;p23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3" name="Google Shape;1813;p23"/>
          <p:cNvSpPr/>
          <p:nvPr/>
        </p:nvSpPr>
        <p:spPr>
          <a:xfrm flipH="1" rot="-4276707">
            <a:off x="1820252" y="4978372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23"/>
          <p:cNvSpPr/>
          <p:nvPr/>
        </p:nvSpPr>
        <p:spPr>
          <a:xfrm flipH="1" rot="-5400000">
            <a:off x="6097065" y="4901544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5" name="Google Shape;1815;p23"/>
          <p:cNvGrpSpPr/>
          <p:nvPr/>
        </p:nvGrpSpPr>
        <p:grpSpPr>
          <a:xfrm flipH="1" rot="1984659">
            <a:off x="2230018" y="4945722"/>
            <a:ext cx="392553" cy="111935"/>
            <a:chOff x="3827225" y="3139400"/>
            <a:chExt cx="298975" cy="88200"/>
          </a:xfrm>
        </p:grpSpPr>
        <p:sp>
          <p:nvSpPr>
            <p:cNvPr id="1816" name="Google Shape;1816;p23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3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8" name="Google Shape;1818;p23"/>
          <p:cNvGrpSpPr/>
          <p:nvPr/>
        </p:nvGrpSpPr>
        <p:grpSpPr>
          <a:xfrm flipH="1">
            <a:off x="6523467" y="4986604"/>
            <a:ext cx="187566" cy="183830"/>
            <a:chOff x="7972900" y="1017250"/>
            <a:chExt cx="754791" cy="739760"/>
          </a:xfrm>
        </p:grpSpPr>
        <p:sp>
          <p:nvSpPr>
            <p:cNvPr id="1819" name="Google Shape;1819;p23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3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3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3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3" name="Google Shape;1823;p23"/>
          <p:cNvSpPr/>
          <p:nvPr/>
        </p:nvSpPr>
        <p:spPr>
          <a:xfrm flipH="1">
            <a:off x="2983099" y="5026410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4" name="Google Shape;1824;p23"/>
          <p:cNvGrpSpPr/>
          <p:nvPr/>
        </p:nvGrpSpPr>
        <p:grpSpPr>
          <a:xfrm flipH="1" rot="-3704533">
            <a:off x="5615250" y="133095"/>
            <a:ext cx="299645" cy="85878"/>
            <a:chOff x="3827225" y="3139400"/>
            <a:chExt cx="298975" cy="88200"/>
          </a:xfrm>
        </p:grpSpPr>
        <p:sp>
          <p:nvSpPr>
            <p:cNvPr id="1825" name="Google Shape;1825;p23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3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7" name="Google Shape;1827;p23"/>
          <p:cNvGrpSpPr/>
          <p:nvPr/>
        </p:nvGrpSpPr>
        <p:grpSpPr>
          <a:xfrm flipH="1">
            <a:off x="7374251" y="4899080"/>
            <a:ext cx="403224" cy="410256"/>
            <a:chOff x="1634175" y="4169925"/>
            <a:chExt cx="308275" cy="313675"/>
          </a:xfrm>
        </p:grpSpPr>
        <p:sp>
          <p:nvSpPr>
            <p:cNvPr id="1828" name="Google Shape;1828;p23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3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3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3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3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3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3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3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3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3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3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9" name="Google Shape;1839;p23"/>
          <p:cNvGrpSpPr/>
          <p:nvPr/>
        </p:nvGrpSpPr>
        <p:grpSpPr>
          <a:xfrm flipH="1" rot="-4880212">
            <a:off x="1162877" y="-106834"/>
            <a:ext cx="562827" cy="572686"/>
            <a:chOff x="1634175" y="4169925"/>
            <a:chExt cx="308275" cy="313675"/>
          </a:xfrm>
        </p:grpSpPr>
        <p:sp>
          <p:nvSpPr>
            <p:cNvPr id="1840" name="Google Shape;1840;p23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3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3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3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3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3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3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3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23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3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3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1" name="Google Shape;1851;p23"/>
          <p:cNvSpPr/>
          <p:nvPr/>
        </p:nvSpPr>
        <p:spPr>
          <a:xfrm flipH="1" rot="-5400000">
            <a:off x="9056802" y="1146182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2" name="Google Shape;1852;p23"/>
          <p:cNvGrpSpPr/>
          <p:nvPr/>
        </p:nvGrpSpPr>
        <p:grpSpPr>
          <a:xfrm flipH="1" rot="1984659">
            <a:off x="8931518" y="1689510"/>
            <a:ext cx="392553" cy="111935"/>
            <a:chOff x="3827225" y="3139400"/>
            <a:chExt cx="298975" cy="88200"/>
          </a:xfrm>
        </p:grpSpPr>
        <p:sp>
          <p:nvSpPr>
            <p:cNvPr id="1853" name="Google Shape;1853;p23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3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5" name="Google Shape;1855;p23"/>
          <p:cNvGrpSpPr/>
          <p:nvPr/>
        </p:nvGrpSpPr>
        <p:grpSpPr>
          <a:xfrm flipH="1">
            <a:off x="8807495" y="1943536"/>
            <a:ext cx="482481" cy="490933"/>
            <a:chOff x="1634175" y="4169925"/>
            <a:chExt cx="308275" cy="313675"/>
          </a:xfrm>
        </p:grpSpPr>
        <p:sp>
          <p:nvSpPr>
            <p:cNvPr id="1856" name="Google Shape;1856;p23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3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3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3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3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3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3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3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3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3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3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7" name="Google Shape;1867;p23"/>
          <p:cNvSpPr/>
          <p:nvPr/>
        </p:nvSpPr>
        <p:spPr>
          <a:xfrm flipH="1" rot="-5400000">
            <a:off x="4552902" y="3169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8" name="Google Shape;1868;p23"/>
          <p:cNvSpPr/>
          <p:nvPr/>
        </p:nvSpPr>
        <p:spPr>
          <a:xfrm flipH="1">
            <a:off x="4241182" y="159112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23"/>
          <p:cNvSpPr/>
          <p:nvPr/>
        </p:nvSpPr>
        <p:spPr>
          <a:xfrm flipH="1">
            <a:off x="6093444" y="199046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0" name="Google Shape;1870;p23"/>
          <p:cNvSpPr/>
          <p:nvPr/>
        </p:nvSpPr>
        <p:spPr>
          <a:xfrm flipH="1">
            <a:off x="7600448" y="1239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1" name="Google Shape;1871;p23"/>
          <p:cNvSpPr/>
          <p:nvPr/>
        </p:nvSpPr>
        <p:spPr>
          <a:xfrm flipH="1">
            <a:off x="3246748" y="2001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2" name="Google Shape;1872;p23"/>
          <p:cNvSpPr/>
          <p:nvPr/>
        </p:nvSpPr>
        <p:spPr>
          <a:xfrm flipH="1">
            <a:off x="8928457" y="759887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23"/>
          <p:cNvSpPr/>
          <p:nvPr/>
        </p:nvSpPr>
        <p:spPr>
          <a:xfrm flipH="1">
            <a:off x="8872235" y="33297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4" name="Google Shape;1874;p23"/>
          <p:cNvGrpSpPr/>
          <p:nvPr/>
        </p:nvGrpSpPr>
        <p:grpSpPr>
          <a:xfrm flipH="1">
            <a:off x="6955683" y="-145627"/>
            <a:ext cx="482481" cy="490933"/>
            <a:chOff x="1634175" y="4169925"/>
            <a:chExt cx="308275" cy="313675"/>
          </a:xfrm>
        </p:grpSpPr>
        <p:sp>
          <p:nvSpPr>
            <p:cNvPr id="1875" name="Google Shape;1875;p23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6" name="Google Shape;1886;p23"/>
          <p:cNvGrpSpPr/>
          <p:nvPr/>
        </p:nvGrpSpPr>
        <p:grpSpPr>
          <a:xfrm flipH="1">
            <a:off x="-32955" y="3824673"/>
            <a:ext cx="482481" cy="490933"/>
            <a:chOff x="1634175" y="4169925"/>
            <a:chExt cx="308275" cy="313675"/>
          </a:xfrm>
        </p:grpSpPr>
        <p:sp>
          <p:nvSpPr>
            <p:cNvPr id="1887" name="Google Shape;1887;p23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3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8" name="Google Shape;1898;p23"/>
          <p:cNvSpPr/>
          <p:nvPr/>
        </p:nvSpPr>
        <p:spPr>
          <a:xfrm flipH="1" rot="-10660333">
            <a:off x="45300" y="2150405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9" name="Google Shape;1899;p23"/>
          <p:cNvGrpSpPr/>
          <p:nvPr/>
        </p:nvGrpSpPr>
        <p:grpSpPr>
          <a:xfrm flipH="1">
            <a:off x="-48626" y="2554868"/>
            <a:ext cx="248024" cy="243085"/>
            <a:chOff x="7972900" y="1017250"/>
            <a:chExt cx="754791" cy="739760"/>
          </a:xfrm>
        </p:grpSpPr>
        <p:sp>
          <p:nvSpPr>
            <p:cNvPr id="1900" name="Google Shape;1900;p23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3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4" name="Google Shape;1904;p23"/>
          <p:cNvGrpSpPr/>
          <p:nvPr/>
        </p:nvGrpSpPr>
        <p:grpSpPr>
          <a:xfrm flipH="1" rot="-941187">
            <a:off x="-71614" y="1728157"/>
            <a:ext cx="392555" cy="111937"/>
            <a:chOff x="3827225" y="3139400"/>
            <a:chExt cx="298975" cy="88200"/>
          </a:xfrm>
        </p:grpSpPr>
        <p:sp>
          <p:nvSpPr>
            <p:cNvPr id="1905" name="Google Shape;1905;p23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7" name="Google Shape;1907;p23"/>
          <p:cNvSpPr/>
          <p:nvPr/>
        </p:nvSpPr>
        <p:spPr>
          <a:xfrm flipH="1">
            <a:off x="163105" y="294777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08" name="Google Shape;1908;p23"/>
          <p:cNvGrpSpPr/>
          <p:nvPr/>
        </p:nvGrpSpPr>
        <p:grpSpPr>
          <a:xfrm flipH="1" rot="-3704533">
            <a:off x="6958863" y="4994120"/>
            <a:ext cx="299645" cy="85878"/>
            <a:chOff x="3827225" y="3139400"/>
            <a:chExt cx="298975" cy="88200"/>
          </a:xfrm>
        </p:grpSpPr>
        <p:sp>
          <p:nvSpPr>
            <p:cNvPr id="1909" name="Google Shape;1909;p23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3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1" name="Google Shape;1911;p23"/>
          <p:cNvGrpSpPr/>
          <p:nvPr/>
        </p:nvGrpSpPr>
        <p:grpSpPr>
          <a:xfrm flipH="1" rot="-4880212">
            <a:off x="5313439" y="4715341"/>
            <a:ext cx="562827" cy="572686"/>
            <a:chOff x="1634175" y="4169925"/>
            <a:chExt cx="308275" cy="313675"/>
          </a:xfrm>
        </p:grpSpPr>
        <p:sp>
          <p:nvSpPr>
            <p:cNvPr id="1912" name="Google Shape;1912;p23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3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3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3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3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3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3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3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3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3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3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3" name="Google Shape;1923;p23"/>
          <p:cNvGrpSpPr/>
          <p:nvPr/>
        </p:nvGrpSpPr>
        <p:grpSpPr>
          <a:xfrm flipH="1" rot="6937582">
            <a:off x="4681223" y="5000703"/>
            <a:ext cx="392572" cy="111932"/>
            <a:chOff x="3827225" y="3139400"/>
            <a:chExt cx="298975" cy="88200"/>
          </a:xfrm>
        </p:grpSpPr>
        <p:sp>
          <p:nvSpPr>
            <p:cNvPr id="1924" name="Google Shape;1924;p23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23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6" name="Google Shape;1926;p23"/>
          <p:cNvSpPr/>
          <p:nvPr/>
        </p:nvSpPr>
        <p:spPr>
          <a:xfrm flipH="1" rot="-10163395">
            <a:off x="3098803" y="4820993"/>
            <a:ext cx="249690" cy="200286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7" name="Google Shape;1927;p23"/>
          <p:cNvGrpSpPr/>
          <p:nvPr/>
        </p:nvGrpSpPr>
        <p:grpSpPr>
          <a:xfrm flipH="1">
            <a:off x="4047362" y="4915556"/>
            <a:ext cx="248024" cy="243085"/>
            <a:chOff x="7972900" y="1017250"/>
            <a:chExt cx="754791" cy="739760"/>
          </a:xfrm>
        </p:grpSpPr>
        <p:sp>
          <p:nvSpPr>
            <p:cNvPr id="1928" name="Google Shape;1928;p23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3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23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23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2" name="Google Shape;1932;p23"/>
          <p:cNvSpPr/>
          <p:nvPr/>
        </p:nvSpPr>
        <p:spPr>
          <a:xfrm flipH="1">
            <a:off x="4577594" y="48862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p23"/>
          <p:cNvSpPr/>
          <p:nvPr/>
        </p:nvSpPr>
        <p:spPr>
          <a:xfrm flipH="1">
            <a:off x="3787098" y="48690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4" name="Google Shape;1934;p23"/>
          <p:cNvSpPr/>
          <p:nvPr/>
        </p:nvSpPr>
        <p:spPr>
          <a:xfrm flipH="1">
            <a:off x="5264537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5" name="Google Shape;1935;p23"/>
          <p:cNvSpPr/>
          <p:nvPr/>
        </p:nvSpPr>
        <p:spPr>
          <a:xfrm flipH="1">
            <a:off x="6331337" y="5052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p23"/>
          <p:cNvSpPr/>
          <p:nvPr/>
        </p:nvSpPr>
        <p:spPr>
          <a:xfrm flipH="1">
            <a:off x="6864737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7" name="Google Shape;1937;p23"/>
          <p:cNvSpPr/>
          <p:nvPr/>
        </p:nvSpPr>
        <p:spPr>
          <a:xfrm flipH="1">
            <a:off x="1759337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8" name="Google Shape;1938;p23"/>
          <p:cNvSpPr/>
          <p:nvPr/>
        </p:nvSpPr>
        <p:spPr>
          <a:xfrm flipH="1">
            <a:off x="2673737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23"/>
          <p:cNvSpPr/>
          <p:nvPr/>
        </p:nvSpPr>
        <p:spPr>
          <a:xfrm flipH="1">
            <a:off x="1759337" y="252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p23"/>
          <p:cNvSpPr/>
          <p:nvPr/>
        </p:nvSpPr>
        <p:spPr>
          <a:xfrm flipH="1">
            <a:off x="5416937" y="252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p23"/>
          <p:cNvSpPr/>
          <p:nvPr/>
        </p:nvSpPr>
        <p:spPr>
          <a:xfrm flipH="1">
            <a:off x="9150737" y="3300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23"/>
          <p:cNvSpPr/>
          <p:nvPr/>
        </p:nvSpPr>
        <p:spPr>
          <a:xfrm flipH="1">
            <a:off x="8007737" y="328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23"/>
          <p:cNvSpPr/>
          <p:nvPr/>
        </p:nvSpPr>
        <p:spPr>
          <a:xfrm flipH="1">
            <a:off x="8922137" y="390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4" name="Google Shape;1944;p23"/>
          <p:cNvSpPr/>
          <p:nvPr/>
        </p:nvSpPr>
        <p:spPr>
          <a:xfrm flipH="1">
            <a:off x="159137" y="1014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5" name="Google Shape;1945;p23"/>
          <p:cNvGrpSpPr/>
          <p:nvPr/>
        </p:nvGrpSpPr>
        <p:grpSpPr>
          <a:xfrm flipH="1" rot="1984678">
            <a:off x="2544241" y="-41650"/>
            <a:ext cx="457956" cy="130588"/>
            <a:chOff x="3827225" y="3139400"/>
            <a:chExt cx="298975" cy="88200"/>
          </a:xfrm>
        </p:grpSpPr>
        <p:sp>
          <p:nvSpPr>
            <p:cNvPr id="1946" name="Google Shape;1946;p23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3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8" name="Google Shape;1948;p23"/>
          <p:cNvSpPr/>
          <p:nvPr/>
        </p:nvSpPr>
        <p:spPr>
          <a:xfrm flipH="1" rot="-9651179">
            <a:off x="2266905" y="3171"/>
            <a:ext cx="249667" cy="200289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9" name="Google Shape;1949;p23"/>
          <p:cNvSpPr/>
          <p:nvPr/>
        </p:nvSpPr>
        <p:spPr>
          <a:xfrm flipH="1">
            <a:off x="1953848" y="117017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0" name="Google Shape;1950;p23"/>
          <p:cNvGrpSpPr/>
          <p:nvPr/>
        </p:nvGrpSpPr>
        <p:grpSpPr>
          <a:xfrm flipH="1" rot="-3704533">
            <a:off x="3938850" y="56895"/>
            <a:ext cx="299645" cy="85878"/>
            <a:chOff x="3827225" y="3139400"/>
            <a:chExt cx="298975" cy="88200"/>
          </a:xfrm>
        </p:grpSpPr>
        <p:sp>
          <p:nvSpPr>
            <p:cNvPr id="1951" name="Google Shape;1951;p23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23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3" name="Google Shape;1953;p23"/>
          <p:cNvSpPr/>
          <p:nvPr/>
        </p:nvSpPr>
        <p:spPr>
          <a:xfrm flipH="1" rot="-5400000">
            <a:off x="6305502" y="-73031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4" name="Google Shape;1954;p23"/>
          <p:cNvGrpSpPr/>
          <p:nvPr/>
        </p:nvGrpSpPr>
        <p:grpSpPr>
          <a:xfrm flipH="1" rot="4995319">
            <a:off x="5128495" y="-176256"/>
            <a:ext cx="399763" cy="406750"/>
            <a:chOff x="1634175" y="4169925"/>
            <a:chExt cx="308275" cy="313675"/>
          </a:xfrm>
        </p:grpSpPr>
        <p:sp>
          <p:nvSpPr>
            <p:cNvPr id="1955" name="Google Shape;1955;p23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3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23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23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3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23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3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3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23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3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3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6" name="Google Shape;1966;p23"/>
          <p:cNvSpPr/>
          <p:nvPr/>
        </p:nvSpPr>
        <p:spPr>
          <a:xfrm flipH="1">
            <a:off x="4959737" y="9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7" name="Google Shape;1967;p23"/>
          <p:cNvGrpSpPr/>
          <p:nvPr/>
        </p:nvGrpSpPr>
        <p:grpSpPr>
          <a:xfrm flipH="1">
            <a:off x="6675867" y="33604"/>
            <a:ext cx="187566" cy="183830"/>
            <a:chOff x="7972900" y="1017250"/>
            <a:chExt cx="754791" cy="739760"/>
          </a:xfrm>
        </p:grpSpPr>
        <p:sp>
          <p:nvSpPr>
            <p:cNvPr id="1968" name="Google Shape;1968;p23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3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3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3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2" name="Google Shape;1972;p23"/>
          <p:cNvSpPr/>
          <p:nvPr/>
        </p:nvSpPr>
        <p:spPr>
          <a:xfrm flipH="1">
            <a:off x="8203278" y="-191748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3" name="Google Shape;1973;p23"/>
          <p:cNvSpPr/>
          <p:nvPr/>
        </p:nvSpPr>
        <p:spPr>
          <a:xfrm flipH="1">
            <a:off x="8998337" y="1471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4" name="Google Shape;1974;p23"/>
          <p:cNvSpPr/>
          <p:nvPr/>
        </p:nvSpPr>
        <p:spPr>
          <a:xfrm flipH="1">
            <a:off x="8922137" y="109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75" name="Google Shape;1975;p23"/>
          <p:cNvGrpSpPr/>
          <p:nvPr/>
        </p:nvGrpSpPr>
        <p:grpSpPr>
          <a:xfrm flipH="1" rot="-2923779">
            <a:off x="8931541" y="3564617"/>
            <a:ext cx="299649" cy="85879"/>
            <a:chOff x="3827225" y="3139400"/>
            <a:chExt cx="298975" cy="88200"/>
          </a:xfrm>
        </p:grpSpPr>
        <p:sp>
          <p:nvSpPr>
            <p:cNvPr id="1976" name="Google Shape;1976;p23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3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8" name="Google Shape;1978;p23"/>
          <p:cNvGrpSpPr/>
          <p:nvPr/>
        </p:nvGrpSpPr>
        <p:grpSpPr>
          <a:xfrm flipH="1">
            <a:off x="8778930" y="2514216"/>
            <a:ext cx="187566" cy="183830"/>
            <a:chOff x="7972900" y="1017250"/>
            <a:chExt cx="754791" cy="739760"/>
          </a:xfrm>
        </p:grpSpPr>
        <p:sp>
          <p:nvSpPr>
            <p:cNvPr id="1979" name="Google Shape;1979;p23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3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3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3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3" name="Google Shape;1983;p23"/>
          <p:cNvSpPr/>
          <p:nvPr/>
        </p:nvSpPr>
        <p:spPr>
          <a:xfrm flipH="1" rot="-5400000">
            <a:off x="8900277" y="2943844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4" name="Google Shape;1984;p23"/>
          <p:cNvGrpSpPr/>
          <p:nvPr/>
        </p:nvGrpSpPr>
        <p:grpSpPr>
          <a:xfrm flipH="1" rot="4980949">
            <a:off x="-8512" y="1190894"/>
            <a:ext cx="354682" cy="371949"/>
            <a:chOff x="1634175" y="4169925"/>
            <a:chExt cx="308275" cy="313675"/>
          </a:xfrm>
        </p:grpSpPr>
        <p:sp>
          <p:nvSpPr>
            <p:cNvPr id="1985" name="Google Shape;1985;p23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3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3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3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3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3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3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3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3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23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3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6" name="Google Shape;1996;p23"/>
          <p:cNvSpPr/>
          <p:nvPr/>
        </p:nvSpPr>
        <p:spPr>
          <a:xfrm flipH="1" rot="-10660333">
            <a:off x="-30900" y="626405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7" name="Google Shape;1997;p23"/>
          <p:cNvSpPr/>
          <p:nvPr/>
        </p:nvSpPr>
        <p:spPr>
          <a:xfrm flipH="1" rot="-4276707">
            <a:off x="143852" y="4444972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8" name="Google Shape;1998;p23"/>
          <p:cNvSpPr/>
          <p:nvPr/>
        </p:nvSpPr>
        <p:spPr>
          <a:xfrm flipH="1">
            <a:off x="235337" y="2004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99" name="Google Shape;1999;p23"/>
          <p:cNvGrpSpPr/>
          <p:nvPr/>
        </p:nvGrpSpPr>
        <p:grpSpPr>
          <a:xfrm flipH="1">
            <a:off x="123602" y="4297197"/>
            <a:ext cx="995211" cy="1086740"/>
            <a:chOff x="8232500" y="3951225"/>
            <a:chExt cx="1138425" cy="1243125"/>
          </a:xfrm>
        </p:grpSpPr>
        <p:sp>
          <p:nvSpPr>
            <p:cNvPr id="2000" name="Google Shape;2000;p23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3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3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3" name="Google Shape;2003;p23"/>
          <p:cNvGrpSpPr/>
          <p:nvPr/>
        </p:nvGrpSpPr>
        <p:grpSpPr>
          <a:xfrm>
            <a:off x="8630177" y="2704997"/>
            <a:ext cx="995211" cy="1086740"/>
            <a:chOff x="8232500" y="3951225"/>
            <a:chExt cx="1138425" cy="1243125"/>
          </a:xfrm>
        </p:grpSpPr>
        <p:sp>
          <p:nvSpPr>
            <p:cNvPr id="2004" name="Google Shape;2004;p23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23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7" name="Google Shape;2007;p23"/>
          <p:cNvGrpSpPr/>
          <p:nvPr/>
        </p:nvGrpSpPr>
        <p:grpSpPr>
          <a:xfrm rot="-8307516">
            <a:off x="2826389" y="-424067"/>
            <a:ext cx="870006" cy="950019"/>
            <a:chOff x="8232500" y="3951225"/>
            <a:chExt cx="1138425" cy="1243125"/>
          </a:xfrm>
        </p:grpSpPr>
        <p:sp>
          <p:nvSpPr>
            <p:cNvPr id="2008" name="Google Shape;2008;p23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1" name="Google Shape;2011;p23"/>
          <p:cNvGrpSpPr/>
          <p:nvPr/>
        </p:nvGrpSpPr>
        <p:grpSpPr>
          <a:xfrm flipH="1">
            <a:off x="8521285" y="28425"/>
            <a:ext cx="924800" cy="948300"/>
            <a:chOff x="2100225" y="3794250"/>
            <a:chExt cx="924800" cy="948300"/>
          </a:xfrm>
        </p:grpSpPr>
        <p:sp>
          <p:nvSpPr>
            <p:cNvPr id="2012" name="Google Shape;2012;p23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3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3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3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3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3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3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9" name="Google Shape;2019;p23"/>
          <p:cNvGrpSpPr/>
          <p:nvPr/>
        </p:nvGrpSpPr>
        <p:grpSpPr>
          <a:xfrm>
            <a:off x="-38038" y="3173209"/>
            <a:ext cx="553215" cy="567273"/>
            <a:chOff x="2100225" y="3794250"/>
            <a:chExt cx="924800" cy="948300"/>
          </a:xfrm>
        </p:grpSpPr>
        <p:sp>
          <p:nvSpPr>
            <p:cNvPr id="2020" name="Google Shape;2020;p23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3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3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7" name="Google Shape;2027;p23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24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1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0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p25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1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26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numbers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4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27"/>
          <p:cNvSpPr txBox="1"/>
          <p:nvPr>
            <p:ph hasCustomPrompt="1" type="title"/>
          </p:nvPr>
        </p:nvSpPr>
        <p:spPr>
          <a:xfrm>
            <a:off x="2707950" y="1406940"/>
            <a:ext cx="3270900" cy="112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6" name="Google Shape;2036;p27"/>
          <p:cNvSpPr txBox="1"/>
          <p:nvPr>
            <p:ph hasCustomPrompt="1" idx="2" type="title"/>
          </p:nvPr>
        </p:nvSpPr>
        <p:spPr>
          <a:xfrm>
            <a:off x="1496723" y="2930940"/>
            <a:ext cx="3615300" cy="11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7" name="Google Shape;2037;p27"/>
          <p:cNvSpPr txBox="1"/>
          <p:nvPr>
            <p:ph hasCustomPrompt="1" idx="3" type="title"/>
          </p:nvPr>
        </p:nvSpPr>
        <p:spPr>
          <a:xfrm>
            <a:off x="5224848" y="2930940"/>
            <a:ext cx="3615300" cy="11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8" name="Google Shape;2038;p27"/>
          <p:cNvSpPr txBox="1"/>
          <p:nvPr>
            <p:ph idx="1" type="subTitle"/>
          </p:nvPr>
        </p:nvSpPr>
        <p:spPr>
          <a:xfrm>
            <a:off x="5695415" y="1890608"/>
            <a:ext cx="1908300" cy="75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39" name="Google Shape;2039;p27"/>
          <p:cNvSpPr txBox="1"/>
          <p:nvPr>
            <p:ph idx="4" type="subTitle"/>
          </p:nvPr>
        </p:nvSpPr>
        <p:spPr>
          <a:xfrm>
            <a:off x="3489034" y="3294540"/>
            <a:ext cx="1908300" cy="75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40" name="Google Shape;2040;p27"/>
          <p:cNvSpPr txBox="1"/>
          <p:nvPr>
            <p:ph idx="5" type="subTitle"/>
          </p:nvPr>
        </p:nvSpPr>
        <p:spPr>
          <a:xfrm>
            <a:off x="6942250" y="3294540"/>
            <a:ext cx="1908300" cy="75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7">
    <p:bg>
      <p:bgPr>
        <a:solidFill>
          <a:schemeClr val="lt2"/>
        </a:solidFill>
      </p:bgPr>
    </p:bg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8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043" name="Google Shape;2043;p28"/>
          <p:cNvGrpSpPr/>
          <p:nvPr/>
        </p:nvGrpSpPr>
        <p:grpSpPr>
          <a:xfrm>
            <a:off x="8819633" y="-127668"/>
            <a:ext cx="500955" cy="490979"/>
            <a:chOff x="7972900" y="1017250"/>
            <a:chExt cx="754791" cy="739760"/>
          </a:xfrm>
        </p:grpSpPr>
        <p:sp>
          <p:nvSpPr>
            <p:cNvPr id="2044" name="Google Shape;2044;p28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8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8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28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8" name="Google Shape;2048;p28"/>
          <p:cNvSpPr/>
          <p:nvPr/>
        </p:nvSpPr>
        <p:spPr>
          <a:xfrm>
            <a:off x="-28000" y="4642252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9" name="Google Shape;2049;p28"/>
          <p:cNvSpPr/>
          <p:nvPr/>
        </p:nvSpPr>
        <p:spPr>
          <a:xfrm>
            <a:off x="1147427" y="488622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0" name="Google Shape;2050;p28"/>
          <p:cNvSpPr/>
          <p:nvPr/>
        </p:nvSpPr>
        <p:spPr>
          <a:xfrm>
            <a:off x="382867" y="309542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1" name="Google Shape;2051;p28"/>
          <p:cNvSpPr/>
          <p:nvPr/>
        </p:nvSpPr>
        <p:spPr>
          <a:xfrm>
            <a:off x="8283351" y="4869034"/>
            <a:ext cx="134063" cy="104216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2" name="Google Shape;2052;p28"/>
          <p:cNvSpPr/>
          <p:nvPr/>
        </p:nvSpPr>
        <p:spPr>
          <a:xfrm>
            <a:off x="-12286" y="45864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3" name="Google Shape;2053;p28"/>
          <p:cNvSpPr/>
          <p:nvPr/>
        </p:nvSpPr>
        <p:spPr>
          <a:xfrm>
            <a:off x="353563" y="4909709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4" name="Google Shape;2054;p28"/>
          <p:cNvSpPr/>
          <p:nvPr/>
        </p:nvSpPr>
        <p:spPr>
          <a:xfrm>
            <a:off x="8941312" y="476269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5" name="Google Shape;2055;p28"/>
          <p:cNvSpPr/>
          <p:nvPr/>
        </p:nvSpPr>
        <p:spPr>
          <a:xfrm>
            <a:off x="8583305" y="193217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6" name="Google Shape;2056;p28"/>
          <p:cNvSpPr/>
          <p:nvPr/>
        </p:nvSpPr>
        <p:spPr>
          <a:xfrm>
            <a:off x="5596732" y="5043608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7" name="Google Shape;2057;p28"/>
          <p:cNvGrpSpPr/>
          <p:nvPr/>
        </p:nvGrpSpPr>
        <p:grpSpPr>
          <a:xfrm rot="-1984678">
            <a:off x="858576" y="110750"/>
            <a:ext cx="457956" cy="130588"/>
            <a:chOff x="3827225" y="3139400"/>
            <a:chExt cx="298975" cy="88200"/>
          </a:xfrm>
        </p:grpSpPr>
        <p:sp>
          <p:nvSpPr>
            <p:cNvPr id="2058" name="Google Shape;2058;p2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0" name="Google Shape;2060;p28"/>
          <p:cNvGrpSpPr/>
          <p:nvPr/>
        </p:nvGrpSpPr>
        <p:grpSpPr>
          <a:xfrm>
            <a:off x="-57152" y="3993504"/>
            <a:ext cx="406380" cy="398287"/>
            <a:chOff x="7972900" y="1017250"/>
            <a:chExt cx="754791" cy="739760"/>
          </a:xfrm>
        </p:grpSpPr>
        <p:sp>
          <p:nvSpPr>
            <p:cNvPr id="2061" name="Google Shape;2061;p28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8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8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8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5" name="Google Shape;2065;p28"/>
          <p:cNvSpPr/>
          <p:nvPr/>
        </p:nvSpPr>
        <p:spPr>
          <a:xfrm rot="5400000">
            <a:off x="8154970" y="175975"/>
            <a:ext cx="291271" cy="23365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6" name="Google Shape;2066;p28"/>
          <p:cNvGrpSpPr/>
          <p:nvPr/>
        </p:nvGrpSpPr>
        <p:grpSpPr>
          <a:xfrm>
            <a:off x="7709962" y="4915518"/>
            <a:ext cx="248024" cy="243085"/>
            <a:chOff x="7972900" y="1017250"/>
            <a:chExt cx="754791" cy="739760"/>
          </a:xfrm>
        </p:grpSpPr>
        <p:sp>
          <p:nvSpPr>
            <p:cNvPr id="2067" name="Google Shape;2067;p28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8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8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8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1" name="Google Shape;2071;p28"/>
          <p:cNvGrpSpPr/>
          <p:nvPr/>
        </p:nvGrpSpPr>
        <p:grpSpPr>
          <a:xfrm rot="-1984659">
            <a:off x="528966" y="4981126"/>
            <a:ext cx="392553" cy="111935"/>
            <a:chOff x="3827225" y="3139400"/>
            <a:chExt cx="298975" cy="88200"/>
          </a:xfrm>
        </p:grpSpPr>
        <p:sp>
          <p:nvSpPr>
            <p:cNvPr id="2072" name="Google Shape;2072;p2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4" name="Google Shape;2074;p28"/>
          <p:cNvSpPr/>
          <p:nvPr/>
        </p:nvSpPr>
        <p:spPr>
          <a:xfrm rot="4276707">
            <a:off x="7124838" y="4978372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5" name="Google Shape;2075;p28"/>
          <p:cNvSpPr/>
          <p:nvPr/>
        </p:nvSpPr>
        <p:spPr>
          <a:xfrm rot="5400000">
            <a:off x="2848030" y="4901544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6" name="Google Shape;2076;p28"/>
          <p:cNvGrpSpPr/>
          <p:nvPr/>
        </p:nvGrpSpPr>
        <p:grpSpPr>
          <a:xfrm rot="-1984659">
            <a:off x="6572202" y="4945722"/>
            <a:ext cx="392553" cy="111935"/>
            <a:chOff x="3827225" y="3139400"/>
            <a:chExt cx="298975" cy="88200"/>
          </a:xfrm>
        </p:grpSpPr>
        <p:sp>
          <p:nvSpPr>
            <p:cNvPr id="2077" name="Google Shape;2077;p2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9" name="Google Shape;2079;p28"/>
          <p:cNvGrpSpPr/>
          <p:nvPr/>
        </p:nvGrpSpPr>
        <p:grpSpPr>
          <a:xfrm>
            <a:off x="2483740" y="4986604"/>
            <a:ext cx="187566" cy="183830"/>
            <a:chOff x="7972900" y="1017250"/>
            <a:chExt cx="754791" cy="739760"/>
          </a:xfrm>
        </p:grpSpPr>
        <p:sp>
          <p:nvSpPr>
            <p:cNvPr id="2080" name="Google Shape;2080;p28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8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8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8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4" name="Google Shape;2084;p28"/>
          <p:cNvSpPr/>
          <p:nvPr/>
        </p:nvSpPr>
        <p:spPr>
          <a:xfrm>
            <a:off x="6077611" y="5026410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5" name="Google Shape;2085;p28"/>
          <p:cNvGrpSpPr/>
          <p:nvPr/>
        </p:nvGrpSpPr>
        <p:grpSpPr>
          <a:xfrm rot="3704533">
            <a:off x="3279878" y="133095"/>
            <a:ext cx="299645" cy="85878"/>
            <a:chOff x="3827225" y="3139400"/>
            <a:chExt cx="298975" cy="88200"/>
          </a:xfrm>
        </p:grpSpPr>
        <p:sp>
          <p:nvSpPr>
            <p:cNvPr id="2086" name="Google Shape;2086;p2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8" name="Google Shape;2088;p28"/>
          <p:cNvGrpSpPr/>
          <p:nvPr/>
        </p:nvGrpSpPr>
        <p:grpSpPr>
          <a:xfrm>
            <a:off x="1417299" y="4899080"/>
            <a:ext cx="403224" cy="410256"/>
            <a:chOff x="1634175" y="4169925"/>
            <a:chExt cx="308275" cy="313675"/>
          </a:xfrm>
        </p:grpSpPr>
        <p:sp>
          <p:nvSpPr>
            <p:cNvPr id="2089" name="Google Shape;2089;p28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8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8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8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8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8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8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8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8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8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8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0" name="Google Shape;2100;p28"/>
          <p:cNvGrpSpPr/>
          <p:nvPr/>
        </p:nvGrpSpPr>
        <p:grpSpPr>
          <a:xfrm rot="4880212">
            <a:off x="7469069" y="-106834"/>
            <a:ext cx="562827" cy="572686"/>
            <a:chOff x="1634175" y="4169925"/>
            <a:chExt cx="308275" cy="313675"/>
          </a:xfrm>
        </p:grpSpPr>
        <p:sp>
          <p:nvSpPr>
            <p:cNvPr id="2101" name="Google Shape;2101;p28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8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8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8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8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8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8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8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8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8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8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2" name="Google Shape;2112;p28"/>
          <p:cNvSpPr/>
          <p:nvPr/>
        </p:nvSpPr>
        <p:spPr>
          <a:xfrm rot="5400000">
            <a:off x="-111708" y="1146182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3" name="Google Shape;2113;p28"/>
          <p:cNvGrpSpPr/>
          <p:nvPr/>
        </p:nvGrpSpPr>
        <p:grpSpPr>
          <a:xfrm rot="-1984659">
            <a:off x="-129298" y="1689510"/>
            <a:ext cx="392553" cy="111935"/>
            <a:chOff x="3827225" y="3139400"/>
            <a:chExt cx="298975" cy="88200"/>
          </a:xfrm>
        </p:grpSpPr>
        <p:sp>
          <p:nvSpPr>
            <p:cNvPr id="2114" name="Google Shape;2114;p2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6" name="Google Shape;2116;p28"/>
          <p:cNvGrpSpPr/>
          <p:nvPr/>
        </p:nvGrpSpPr>
        <p:grpSpPr>
          <a:xfrm>
            <a:off x="-95204" y="1943536"/>
            <a:ext cx="482481" cy="490933"/>
            <a:chOff x="1634175" y="4169925"/>
            <a:chExt cx="308275" cy="313675"/>
          </a:xfrm>
        </p:grpSpPr>
        <p:sp>
          <p:nvSpPr>
            <p:cNvPr id="2117" name="Google Shape;2117;p28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8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8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8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8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8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8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8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8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8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8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8" name="Google Shape;2128;p28"/>
          <p:cNvSpPr/>
          <p:nvPr/>
        </p:nvSpPr>
        <p:spPr>
          <a:xfrm rot="5400000">
            <a:off x="4392192" y="3169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9" name="Google Shape;2129;p28"/>
          <p:cNvSpPr/>
          <p:nvPr/>
        </p:nvSpPr>
        <p:spPr>
          <a:xfrm>
            <a:off x="4863227" y="159112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0" name="Google Shape;2130;p28"/>
          <p:cNvSpPr/>
          <p:nvPr/>
        </p:nvSpPr>
        <p:spPr>
          <a:xfrm>
            <a:off x="3010964" y="199046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1" name="Google Shape;2131;p28"/>
          <p:cNvSpPr/>
          <p:nvPr/>
        </p:nvSpPr>
        <p:spPr>
          <a:xfrm>
            <a:off x="1460263" y="1239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2" name="Google Shape;2132;p28"/>
          <p:cNvSpPr/>
          <p:nvPr/>
        </p:nvSpPr>
        <p:spPr>
          <a:xfrm>
            <a:off x="5813963" y="2001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3" name="Google Shape;2133;p28"/>
          <p:cNvSpPr/>
          <p:nvPr/>
        </p:nvSpPr>
        <p:spPr>
          <a:xfrm>
            <a:off x="175952" y="759887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4" name="Google Shape;2134;p28"/>
          <p:cNvSpPr/>
          <p:nvPr/>
        </p:nvSpPr>
        <p:spPr>
          <a:xfrm>
            <a:off x="188475" y="33297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5" name="Google Shape;2135;p28"/>
          <p:cNvGrpSpPr/>
          <p:nvPr/>
        </p:nvGrpSpPr>
        <p:grpSpPr>
          <a:xfrm>
            <a:off x="1756609" y="-145627"/>
            <a:ext cx="482481" cy="490933"/>
            <a:chOff x="1634175" y="4169925"/>
            <a:chExt cx="308275" cy="313675"/>
          </a:xfrm>
        </p:grpSpPr>
        <p:sp>
          <p:nvSpPr>
            <p:cNvPr id="2136" name="Google Shape;2136;p28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8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8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8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8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28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28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8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8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8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8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7" name="Google Shape;2147;p28"/>
          <p:cNvGrpSpPr/>
          <p:nvPr/>
        </p:nvGrpSpPr>
        <p:grpSpPr>
          <a:xfrm>
            <a:off x="8745246" y="3824673"/>
            <a:ext cx="482481" cy="490933"/>
            <a:chOff x="1634175" y="4169925"/>
            <a:chExt cx="308275" cy="313675"/>
          </a:xfrm>
        </p:grpSpPr>
        <p:sp>
          <p:nvSpPr>
            <p:cNvPr id="2148" name="Google Shape;2148;p28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8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8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8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8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8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8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8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8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8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8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9" name="Google Shape;2159;p28"/>
          <p:cNvSpPr/>
          <p:nvPr/>
        </p:nvSpPr>
        <p:spPr>
          <a:xfrm rot="10660333">
            <a:off x="8899794" y="2150405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0" name="Google Shape;2160;p28"/>
          <p:cNvGrpSpPr/>
          <p:nvPr/>
        </p:nvGrpSpPr>
        <p:grpSpPr>
          <a:xfrm>
            <a:off x="8995374" y="2554868"/>
            <a:ext cx="248024" cy="243085"/>
            <a:chOff x="7972900" y="1017250"/>
            <a:chExt cx="754791" cy="739760"/>
          </a:xfrm>
        </p:grpSpPr>
        <p:sp>
          <p:nvSpPr>
            <p:cNvPr id="2161" name="Google Shape;2161;p28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8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8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8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5" name="Google Shape;2165;p28"/>
          <p:cNvGrpSpPr/>
          <p:nvPr/>
        </p:nvGrpSpPr>
        <p:grpSpPr>
          <a:xfrm rot="941187">
            <a:off x="8873832" y="1728157"/>
            <a:ext cx="392555" cy="111937"/>
            <a:chOff x="3827225" y="3139400"/>
            <a:chExt cx="298975" cy="88200"/>
          </a:xfrm>
        </p:grpSpPr>
        <p:sp>
          <p:nvSpPr>
            <p:cNvPr id="2166" name="Google Shape;2166;p2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8" name="Google Shape;2168;p28"/>
          <p:cNvSpPr/>
          <p:nvPr/>
        </p:nvSpPr>
        <p:spPr>
          <a:xfrm>
            <a:off x="8941303" y="294777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9" name="Google Shape;2169;p28"/>
          <p:cNvGrpSpPr/>
          <p:nvPr/>
        </p:nvGrpSpPr>
        <p:grpSpPr>
          <a:xfrm rot="3704533">
            <a:off x="1936265" y="4994120"/>
            <a:ext cx="299645" cy="85878"/>
            <a:chOff x="3827225" y="3139400"/>
            <a:chExt cx="298975" cy="88200"/>
          </a:xfrm>
        </p:grpSpPr>
        <p:sp>
          <p:nvSpPr>
            <p:cNvPr id="2170" name="Google Shape;2170;p2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2" name="Google Shape;2172;p28"/>
          <p:cNvGrpSpPr/>
          <p:nvPr/>
        </p:nvGrpSpPr>
        <p:grpSpPr>
          <a:xfrm rot="4880212">
            <a:off x="3413719" y="4770329"/>
            <a:ext cx="562827" cy="572686"/>
            <a:chOff x="1634175" y="4169925"/>
            <a:chExt cx="308275" cy="313675"/>
          </a:xfrm>
        </p:grpSpPr>
        <p:sp>
          <p:nvSpPr>
            <p:cNvPr id="2173" name="Google Shape;2173;p28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8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8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8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8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8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8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8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8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8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8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4" name="Google Shape;2184;p28"/>
          <p:cNvGrpSpPr/>
          <p:nvPr/>
        </p:nvGrpSpPr>
        <p:grpSpPr>
          <a:xfrm rot="-6937582">
            <a:off x="4120977" y="5000703"/>
            <a:ext cx="392572" cy="111932"/>
            <a:chOff x="3827225" y="3139400"/>
            <a:chExt cx="298975" cy="88200"/>
          </a:xfrm>
        </p:grpSpPr>
        <p:sp>
          <p:nvSpPr>
            <p:cNvPr id="2185" name="Google Shape;2185;p2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7" name="Google Shape;2187;p28"/>
          <p:cNvSpPr/>
          <p:nvPr/>
        </p:nvSpPr>
        <p:spPr>
          <a:xfrm rot="10163395">
            <a:off x="5846281" y="4820993"/>
            <a:ext cx="249690" cy="200286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8" name="Google Shape;2188;p28"/>
          <p:cNvGrpSpPr/>
          <p:nvPr/>
        </p:nvGrpSpPr>
        <p:grpSpPr>
          <a:xfrm>
            <a:off x="4899387" y="4915556"/>
            <a:ext cx="248024" cy="243085"/>
            <a:chOff x="7972900" y="1017250"/>
            <a:chExt cx="754791" cy="739760"/>
          </a:xfrm>
        </p:grpSpPr>
        <p:sp>
          <p:nvSpPr>
            <p:cNvPr id="2189" name="Google Shape;2189;p28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8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8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8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3" name="Google Shape;2193;p28"/>
          <p:cNvSpPr/>
          <p:nvPr/>
        </p:nvSpPr>
        <p:spPr>
          <a:xfrm>
            <a:off x="4526814" y="48862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p28"/>
          <p:cNvSpPr/>
          <p:nvPr/>
        </p:nvSpPr>
        <p:spPr>
          <a:xfrm>
            <a:off x="5273613" y="48690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p28"/>
          <p:cNvSpPr/>
          <p:nvPr/>
        </p:nvSpPr>
        <p:spPr>
          <a:xfrm>
            <a:off x="3876712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6" name="Google Shape;2196;p28"/>
          <p:cNvSpPr/>
          <p:nvPr/>
        </p:nvSpPr>
        <p:spPr>
          <a:xfrm>
            <a:off x="2809912" y="5052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7" name="Google Shape;2197;p28"/>
          <p:cNvSpPr/>
          <p:nvPr/>
        </p:nvSpPr>
        <p:spPr>
          <a:xfrm>
            <a:off x="2276512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8" name="Google Shape;2198;p28"/>
          <p:cNvSpPr/>
          <p:nvPr/>
        </p:nvSpPr>
        <p:spPr>
          <a:xfrm>
            <a:off x="7381912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9" name="Google Shape;2199;p28"/>
          <p:cNvSpPr/>
          <p:nvPr/>
        </p:nvSpPr>
        <p:spPr>
          <a:xfrm>
            <a:off x="6467512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0" name="Google Shape;2200;p28"/>
          <p:cNvSpPr/>
          <p:nvPr/>
        </p:nvSpPr>
        <p:spPr>
          <a:xfrm>
            <a:off x="7381912" y="252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1" name="Google Shape;2201;p28"/>
          <p:cNvSpPr/>
          <p:nvPr/>
        </p:nvSpPr>
        <p:spPr>
          <a:xfrm>
            <a:off x="3724312" y="252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28"/>
          <p:cNvSpPr/>
          <p:nvPr/>
        </p:nvSpPr>
        <p:spPr>
          <a:xfrm>
            <a:off x="-9488" y="3300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28"/>
          <p:cNvSpPr/>
          <p:nvPr/>
        </p:nvSpPr>
        <p:spPr>
          <a:xfrm>
            <a:off x="1133512" y="328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4" name="Google Shape;2204;p28"/>
          <p:cNvSpPr/>
          <p:nvPr/>
        </p:nvSpPr>
        <p:spPr>
          <a:xfrm>
            <a:off x="219112" y="390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5" name="Google Shape;2205;p28"/>
          <p:cNvSpPr/>
          <p:nvPr/>
        </p:nvSpPr>
        <p:spPr>
          <a:xfrm>
            <a:off x="8982112" y="1014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06" name="Google Shape;2206;p28"/>
          <p:cNvGrpSpPr/>
          <p:nvPr/>
        </p:nvGrpSpPr>
        <p:grpSpPr>
          <a:xfrm rot="-1984678">
            <a:off x="6192576" y="-41650"/>
            <a:ext cx="457956" cy="130588"/>
            <a:chOff x="3827225" y="3139400"/>
            <a:chExt cx="298975" cy="88200"/>
          </a:xfrm>
        </p:grpSpPr>
        <p:sp>
          <p:nvSpPr>
            <p:cNvPr id="2207" name="Google Shape;2207;p2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9" name="Google Shape;2209;p28"/>
          <p:cNvSpPr/>
          <p:nvPr/>
        </p:nvSpPr>
        <p:spPr>
          <a:xfrm rot="9651179">
            <a:off x="6678200" y="3171"/>
            <a:ext cx="249667" cy="200289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0" name="Google Shape;2210;p28"/>
          <p:cNvSpPr/>
          <p:nvPr/>
        </p:nvSpPr>
        <p:spPr>
          <a:xfrm>
            <a:off x="7135505" y="117017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1" name="Google Shape;2211;p28"/>
          <p:cNvGrpSpPr/>
          <p:nvPr/>
        </p:nvGrpSpPr>
        <p:grpSpPr>
          <a:xfrm rot="3704533">
            <a:off x="4956278" y="56895"/>
            <a:ext cx="299645" cy="85878"/>
            <a:chOff x="3827225" y="3139400"/>
            <a:chExt cx="298975" cy="88200"/>
          </a:xfrm>
        </p:grpSpPr>
        <p:sp>
          <p:nvSpPr>
            <p:cNvPr id="2212" name="Google Shape;2212;p2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4" name="Google Shape;2214;p28"/>
          <p:cNvSpPr/>
          <p:nvPr/>
        </p:nvSpPr>
        <p:spPr>
          <a:xfrm rot="5400000">
            <a:off x="2639592" y="-73031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5" name="Google Shape;2215;p28"/>
          <p:cNvGrpSpPr/>
          <p:nvPr/>
        </p:nvGrpSpPr>
        <p:grpSpPr>
          <a:xfrm rot="-4995319">
            <a:off x="3666515" y="-176256"/>
            <a:ext cx="399763" cy="406750"/>
            <a:chOff x="1634175" y="4169925"/>
            <a:chExt cx="308275" cy="313675"/>
          </a:xfrm>
        </p:grpSpPr>
        <p:sp>
          <p:nvSpPr>
            <p:cNvPr id="2216" name="Google Shape;2216;p28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8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8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8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8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7" name="Google Shape;2227;p28"/>
          <p:cNvSpPr/>
          <p:nvPr/>
        </p:nvSpPr>
        <p:spPr>
          <a:xfrm>
            <a:off x="4181512" y="9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8" name="Google Shape;2228;p28"/>
          <p:cNvGrpSpPr/>
          <p:nvPr/>
        </p:nvGrpSpPr>
        <p:grpSpPr>
          <a:xfrm>
            <a:off x="2331340" y="33604"/>
            <a:ext cx="187566" cy="183830"/>
            <a:chOff x="7972900" y="1017250"/>
            <a:chExt cx="754791" cy="739760"/>
          </a:xfrm>
        </p:grpSpPr>
        <p:sp>
          <p:nvSpPr>
            <p:cNvPr id="2229" name="Google Shape;2229;p28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8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8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8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3" name="Google Shape;2233;p28"/>
          <p:cNvSpPr/>
          <p:nvPr/>
        </p:nvSpPr>
        <p:spPr>
          <a:xfrm>
            <a:off x="555925" y="-191748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4" name="Google Shape;2234;p28"/>
          <p:cNvSpPr/>
          <p:nvPr/>
        </p:nvSpPr>
        <p:spPr>
          <a:xfrm>
            <a:off x="142912" y="1471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5" name="Google Shape;2235;p28"/>
          <p:cNvSpPr/>
          <p:nvPr/>
        </p:nvSpPr>
        <p:spPr>
          <a:xfrm>
            <a:off x="219112" y="109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6" name="Google Shape;2236;p28"/>
          <p:cNvGrpSpPr/>
          <p:nvPr/>
        </p:nvGrpSpPr>
        <p:grpSpPr>
          <a:xfrm rot="2923779">
            <a:off x="-36417" y="3564617"/>
            <a:ext cx="299649" cy="85879"/>
            <a:chOff x="3827225" y="3139400"/>
            <a:chExt cx="298975" cy="88200"/>
          </a:xfrm>
        </p:grpSpPr>
        <p:sp>
          <p:nvSpPr>
            <p:cNvPr id="2237" name="Google Shape;2237;p28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8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9" name="Google Shape;2239;p28"/>
          <p:cNvGrpSpPr/>
          <p:nvPr/>
        </p:nvGrpSpPr>
        <p:grpSpPr>
          <a:xfrm>
            <a:off x="228277" y="2514216"/>
            <a:ext cx="187566" cy="183830"/>
            <a:chOff x="7972900" y="1017250"/>
            <a:chExt cx="754791" cy="739760"/>
          </a:xfrm>
        </p:grpSpPr>
        <p:sp>
          <p:nvSpPr>
            <p:cNvPr id="2240" name="Google Shape;2240;p28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8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8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8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4" name="Google Shape;2244;p28"/>
          <p:cNvSpPr/>
          <p:nvPr/>
        </p:nvSpPr>
        <p:spPr>
          <a:xfrm rot="5400000">
            <a:off x="44817" y="2943844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5" name="Google Shape;2245;p28"/>
          <p:cNvGrpSpPr/>
          <p:nvPr/>
        </p:nvGrpSpPr>
        <p:grpSpPr>
          <a:xfrm rot="-4980949">
            <a:off x="8848603" y="1190894"/>
            <a:ext cx="354682" cy="371949"/>
            <a:chOff x="1634175" y="4169925"/>
            <a:chExt cx="308275" cy="313675"/>
          </a:xfrm>
        </p:grpSpPr>
        <p:sp>
          <p:nvSpPr>
            <p:cNvPr id="2246" name="Google Shape;2246;p28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8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8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8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8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8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8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8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8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8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8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7" name="Google Shape;2257;p28"/>
          <p:cNvSpPr/>
          <p:nvPr/>
        </p:nvSpPr>
        <p:spPr>
          <a:xfrm rot="10660333">
            <a:off x="8975994" y="626405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8" name="Google Shape;2258;p28"/>
          <p:cNvSpPr/>
          <p:nvPr/>
        </p:nvSpPr>
        <p:spPr>
          <a:xfrm rot="4276707">
            <a:off x="8801238" y="4444972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9" name="Google Shape;2259;p28"/>
          <p:cNvSpPr/>
          <p:nvPr/>
        </p:nvSpPr>
        <p:spPr>
          <a:xfrm>
            <a:off x="8905912" y="2004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0" name="Google Shape;2260;p28"/>
          <p:cNvGrpSpPr/>
          <p:nvPr/>
        </p:nvGrpSpPr>
        <p:grpSpPr>
          <a:xfrm>
            <a:off x="8075959" y="4297197"/>
            <a:ext cx="995211" cy="1086740"/>
            <a:chOff x="8232500" y="3951225"/>
            <a:chExt cx="1138425" cy="1243125"/>
          </a:xfrm>
        </p:grpSpPr>
        <p:sp>
          <p:nvSpPr>
            <p:cNvPr id="2261" name="Google Shape;2261;p28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8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8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4" name="Google Shape;2264;p28"/>
          <p:cNvGrpSpPr/>
          <p:nvPr/>
        </p:nvGrpSpPr>
        <p:grpSpPr>
          <a:xfrm flipH="1">
            <a:off x="-430616" y="2704997"/>
            <a:ext cx="995211" cy="1086740"/>
            <a:chOff x="8232500" y="3951225"/>
            <a:chExt cx="1138425" cy="1243125"/>
          </a:xfrm>
        </p:grpSpPr>
        <p:sp>
          <p:nvSpPr>
            <p:cNvPr id="2265" name="Google Shape;2265;p28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8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8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8" name="Google Shape;2268;p28"/>
          <p:cNvGrpSpPr/>
          <p:nvPr/>
        </p:nvGrpSpPr>
        <p:grpSpPr>
          <a:xfrm flipH="1" rot="8307516">
            <a:off x="5498378" y="-424067"/>
            <a:ext cx="870006" cy="950019"/>
            <a:chOff x="8232500" y="3951225"/>
            <a:chExt cx="1138425" cy="1243125"/>
          </a:xfrm>
        </p:grpSpPr>
        <p:sp>
          <p:nvSpPr>
            <p:cNvPr id="2269" name="Google Shape;2269;p28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8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8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2" name="Google Shape;2272;p28"/>
          <p:cNvGrpSpPr/>
          <p:nvPr/>
        </p:nvGrpSpPr>
        <p:grpSpPr>
          <a:xfrm>
            <a:off x="-251312" y="28425"/>
            <a:ext cx="924800" cy="948300"/>
            <a:chOff x="2100225" y="3794250"/>
            <a:chExt cx="924800" cy="948300"/>
          </a:xfrm>
        </p:grpSpPr>
        <p:sp>
          <p:nvSpPr>
            <p:cNvPr id="2273" name="Google Shape;2273;p28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8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8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8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8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8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8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0" name="Google Shape;2280;p28"/>
          <p:cNvGrpSpPr/>
          <p:nvPr/>
        </p:nvGrpSpPr>
        <p:grpSpPr>
          <a:xfrm flipH="1">
            <a:off x="8679596" y="3173209"/>
            <a:ext cx="553215" cy="567273"/>
            <a:chOff x="2100225" y="3794250"/>
            <a:chExt cx="924800" cy="948300"/>
          </a:xfrm>
        </p:grpSpPr>
        <p:sp>
          <p:nvSpPr>
            <p:cNvPr id="2281" name="Google Shape;2281;p28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8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8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8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8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8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8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8" name="Google Shape;2288;p28"/>
          <p:cNvSpPr txBox="1"/>
          <p:nvPr>
            <p:ph idx="1" type="subTitle"/>
          </p:nvPr>
        </p:nvSpPr>
        <p:spPr>
          <a:xfrm>
            <a:off x="2867025" y="2410700"/>
            <a:ext cx="1659900" cy="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289" name="Google Shape;2289;p28"/>
          <p:cNvSpPr txBox="1"/>
          <p:nvPr>
            <p:ph idx="2" type="subTitle"/>
          </p:nvPr>
        </p:nvSpPr>
        <p:spPr>
          <a:xfrm>
            <a:off x="6914550" y="2410700"/>
            <a:ext cx="1659900" cy="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290" name="Google Shape;2290;p28"/>
          <p:cNvSpPr txBox="1"/>
          <p:nvPr>
            <p:ph idx="3" type="subTitle"/>
          </p:nvPr>
        </p:nvSpPr>
        <p:spPr>
          <a:xfrm>
            <a:off x="2867025" y="1948100"/>
            <a:ext cx="1659900" cy="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  <p:sp>
        <p:nvSpPr>
          <p:cNvPr id="2291" name="Google Shape;2291;p28"/>
          <p:cNvSpPr txBox="1"/>
          <p:nvPr>
            <p:ph idx="4" type="subTitle"/>
          </p:nvPr>
        </p:nvSpPr>
        <p:spPr>
          <a:xfrm>
            <a:off x="6914550" y="1948100"/>
            <a:ext cx="1659900" cy="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rgbClr val="5B5B5B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29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4" name="Google Shape;2294;p29"/>
          <p:cNvSpPr txBox="1"/>
          <p:nvPr>
            <p:ph idx="1" type="subTitle"/>
          </p:nvPr>
        </p:nvSpPr>
        <p:spPr>
          <a:xfrm>
            <a:off x="2569650" y="1710425"/>
            <a:ext cx="4004700" cy="14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295" name="Google Shape;2295;p29"/>
          <p:cNvSpPr txBox="1"/>
          <p:nvPr/>
        </p:nvSpPr>
        <p:spPr>
          <a:xfrm>
            <a:off x="2335500" y="3361260"/>
            <a:ext cx="44730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b="1" lang="en" sz="950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5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b="1" lang="en" sz="950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5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b="1" lang="en" sz="950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5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81050" y="1152475"/>
            <a:ext cx="758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1" name="Google Shape;21;p4"/>
          <p:cNvGrpSpPr/>
          <p:nvPr/>
        </p:nvGrpSpPr>
        <p:grpSpPr>
          <a:xfrm>
            <a:off x="8819633" y="-127668"/>
            <a:ext cx="500955" cy="490979"/>
            <a:chOff x="7972900" y="1017250"/>
            <a:chExt cx="754791" cy="739760"/>
          </a:xfrm>
        </p:grpSpPr>
        <p:sp>
          <p:nvSpPr>
            <p:cNvPr id="22" name="Google Shape;22;p4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4"/>
          <p:cNvSpPr/>
          <p:nvPr/>
        </p:nvSpPr>
        <p:spPr>
          <a:xfrm>
            <a:off x="-28000" y="4642252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1147427" y="488622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382867" y="309542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8283351" y="4869034"/>
            <a:ext cx="134063" cy="104216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12286" y="45864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353563" y="4909709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8941312" y="476269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583305" y="193217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5596732" y="5043608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" name="Google Shape;35;p4"/>
          <p:cNvGrpSpPr/>
          <p:nvPr/>
        </p:nvGrpSpPr>
        <p:grpSpPr>
          <a:xfrm rot="-1984678">
            <a:off x="858576" y="110750"/>
            <a:ext cx="457956" cy="130588"/>
            <a:chOff x="3827225" y="3139400"/>
            <a:chExt cx="298975" cy="88200"/>
          </a:xfrm>
        </p:grpSpPr>
        <p:sp>
          <p:nvSpPr>
            <p:cNvPr id="36" name="Google Shape;36;p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-57152" y="3993504"/>
            <a:ext cx="406380" cy="398287"/>
            <a:chOff x="7972900" y="1017250"/>
            <a:chExt cx="754791" cy="739760"/>
          </a:xfrm>
        </p:grpSpPr>
        <p:sp>
          <p:nvSpPr>
            <p:cNvPr id="39" name="Google Shape;39;p4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4"/>
          <p:cNvSpPr/>
          <p:nvPr/>
        </p:nvSpPr>
        <p:spPr>
          <a:xfrm rot="5400000">
            <a:off x="8154970" y="175975"/>
            <a:ext cx="291271" cy="23365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7709962" y="4915518"/>
            <a:ext cx="248024" cy="243085"/>
            <a:chOff x="7972900" y="1017250"/>
            <a:chExt cx="754791" cy="739760"/>
          </a:xfrm>
        </p:grpSpPr>
        <p:sp>
          <p:nvSpPr>
            <p:cNvPr id="45" name="Google Shape;45;p4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" name="Google Shape;49;p4"/>
          <p:cNvGrpSpPr/>
          <p:nvPr/>
        </p:nvGrpSpPr>
        <p:grpSpPr>
          <a:xfrm rot="-1984659">
            <a:off x="528966" y="4981126"/>
            <a:ext cx="392553" cy="111935"/>
            <a:chOff x="3827225" y="3139400"/>
            <a:chExt cx="298975" cy="88200"/>
          </a:xfrm>
        </p:grpSpPr>
        <p:sp>
          <p:nvSpPr>
            <p:cNvPr id="50" name="Google Shape;50;p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4"/>
          <p:cNvSpPr/>
          <p:nvPr/>
        </p:nvSpPr>
        <p:spPr>
          <a:xfrm rot="4276707">
            <a:off x="7124838" y="4978372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 rot="5400000">
            <a:off x="2848030" y="4901544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 rot="-1984659">
            <a:off x="6572202" y="4945722"/>
            <a:ext cx="392553" cy="111935"/>
            <a:chOff x="3827225" y="3139400"/>
            <a:chExt cx="298975" cy="88200"/>
          </a:xfrm>
        </p:grpSpPr>
        <p:sp>
          <p:nvSpPr>
            <p:cNvPr id="55" name="Google Shape;55;p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2483740" y="4986604"/>
            <a:ext cx="187566" cy="183830"/>
            <a:chOff x="7972900" y="1017250"/>
            <a:chExt cx="754791" cy="739760"/>
          </a:xfrm>
        </p:grpSpPr>
        <p:sp>
          <p:nvSpPr>
            <p:cNvPr id="58" name="Google Shape;58;p4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4"/>
          <p:cNvSpPr/>
          <p:nvPr/>
        </p:nvSpPr>
        <p:spPr>
          <a:xfrm>
            <a:off x="6077611" y="5026410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4"/>
          <p:cNvGrpSpPr/>
          <p:nvPr/>
        </p:nvGrpSpPr>
        <p:grpSpPr>
          <a:xfrm rot="3704533">
            <a:off x="3279878" y="133095"/>
            <a:ext cx="299645" cy="85878"/>
            <a:chOff x="3827225" y="3139400"/>
            <a:chExt cx="298975" cy="88200"/>
          </a:xfrm>
        </p:grpSpPr>
        <p:sp>
          <p:nvSpPr>
            <p:cNvPr id="64" name="Google Shape;64;p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4"/>
          <p:cNvGrpSpPr/>
          <p:nvPr/>
        </p:nvGrpSpPr>
        <p:grpSpPr>
          <a:xfrm>
            <a:off x="1417299" y="4899080"/>
            <a:ext cx="403224" cy="410256"/>
            <a:chOff x="1634175" y="4169925"/>
            <a:chExt cx="308275" cy="313675"/>
          </a:xfrm>
        </p:grpSpPr>
        <p:sp>
          <p:nvSpPr>
            <p:cNvPr id="67" name="Google Shape;67;p4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4"/>
          <p:cNvGrpSpPr/>
          <p:nvPr/>
        </p:nvGrpSpPr>
        <p:grpSpPr>
          <a:xfrm rot="4880212">
            <a:off x="7469069" y="-106834"/>
            <a:ext cx="562827" cy="572686"/>
            <a:chOff x="1634175" y="4169925"/>
            <a:chExt cx="308275" cy="313675"/>
          </a:xfrm>
        </p:grpSpPr>
        <p:sp>
          <p:nvSpPr>
            <p:cNvPr id="79" name="Google Shape;79;p4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4"/>
          <p:cNvSpPr/>
          <p:nvPr/>
        </p:nvSpPr>
        <p:spPr>
          <a:xfrm rot="5400000">
            <a:off x="-111708" y="1146182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" name="Google Shape;91;p4"/>
          <p:cNvGrpSpPr/>
          <p:nvPr/>
        </p:nvGrpSpPr>
        <p:grpSpPr>
          <a:xfrm rot="-1984659">
            <a:off x="-129298" y="1689510"/>
            <a:ext cx="392553" cy="111935"/>
            <a:chOff x="3827225" y="3139400"/>
            <a:chExt cx="298975" cy="88200"/>
          </a:xfrm>
        </p:grpSpPr>
        <p:sp>
          <p:nvSpPr>
            <p:cNvPr id="92" name="Google Shape;92;p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>
            <a:off x="-95204" y="1943536"/>
            <a:ext cx="482481" cy="490933"/>
            <a:chOff x="1634175" y="4169925"/>
            <a:chExt cx="308275" cy="313675"/>
          </a:xfrm>
        </p:grpSpPr>
        <p:sp>
          <p:nvSpPr>
            <p:cNvPr id="95" name="Google Shape;95;p4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4"/>
          <p:cNvSpPr/>
          <p:nvPr/>
        </p:nvSpPr>
        <p:spPr>
          <a:xfrm rot="5400000">
            <a:off x="4392192" y="3169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4863227" y="159112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3010964" y="199046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1460263" y="1239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5813963" y="2001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175952" y="759887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188475" y="33297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" name="Google Shape;113;p4"/>
          <p:cNvGrpSpPr/>
          <p:nvPr/>
        </p:nvGrpSpPr>
        <p:grpSpPr>
          <a:xfrm>
            <a:off x="1756609" y="-145627"/>
            <a:ext cx="482481" cy="490933"/>
            <a:chOff x="1634175" y="4169925"/>
            <a:chExt cx="308275" cy="313675"/>
          </a:xfrm>
        </p:grpSpPr>
        <p:sp>
          <p:nvSpPr>
            <p:cNvPr id="114" name="Google Shape;114;p4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8745246" y="3824673"/>
            <a:ext cx="482481" cy="490933"/>
            <a:chOff x="1634175" y="4169925"/>
            <a:chExt cx="308275" cy="313675"/>
          </a:xfrm>
        </p:grpSpPr>
        <p:sp>
          <p:nvSpPr>
            <p:cNvPr id="126" name="Google Shape;126;p4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4"/>
          <p:cNvSpPr/>
          <p:nvPr/>
        </p:nvSpPr>
        <p:spPr>
          <a:xfrm rot="10660333">
            <a:off x="8899794" y="2150405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" name="Google Shape;138;p4"/>
          <p:cNvGrpSpPr/>
          <p:nvPr/>
        </p:nvGrpSpPr>
        <p:grpSpPr>
          <a:xfrm>
            <a:off x="8995374" y="2554868"/>
            <a:ext cx="248024" cy="243085"/>
            <a:chOff x="7972900" y="1017250"/>
            <a:chExt cx="754791" cy="739760"/>
          </a:xfrm>
        </p:grpSpPr>
        <p:sp>
          <p:nvSpPr>
            <p:cNvPr id="139" name="Google Shape;139;p4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 rot="941187">
            <a:off x="8873832" y="1728157"/>
            <a:ext cx="392555" cy="111937"/>
            <a:chOff x="3827225" y="3139400"/>
            <a:chExt cx="298975" cy="88200"/>
          </a:xfrm>
        </p:grpSpPr>
        <p:sp>
          <p:nvSpPr>
            <p:cNvPr id="144" name="Google Shape;144;p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4"/>
          <p:cNvSpPr/>
          <p:nvPr/>
        </p:nvSpPr>
        <p:spPr>
          <a:xfrm>
            <a:off x="8941303" y="294777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4"/>
          <p:cNvGrpSpPr/>
          <p:nvPr/>
        </p:nvGrpSpPr>
        <p:grpSpPr>
          <a:xfrm rot="3704533">
            <a:off x="1936265" y="4994120"/>
            <a:ext cx="299645" cy="85878"/>
            <a:chOff x="3827225" y="3139400"/>
            <a:chExt cx="298975" cy="88200"/>
          </a:xfrm>
        </p:grpSpPr>
        <p:sp>
          <p:nvSpPr>
            <p:cNvPr id="148" name="Google Shape;148;p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" name="Google Shape;150;p4"/>
          <p:cNvGrpSpPr/>
          <p:nvPr/>
        </p:nvGrpSpPr>
        <p:grpSpPr>
          <a:xfrm rot="4880212">
            <a:off x="3318507" y="4715341"/>
            <a:ext cx="562827" cy="572686"/>
            <a:chOff x="1634175" y="4169925"/>
            <a:chExt cx="308275" cy="313675"/>
          </a:xfrm>
        </p:grpSpPr>
        <p:sp>
          <p:nvSpPr>
            <p:cNvPr id="151" name="Google Shape;151;p4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6937582">
            <a:off x="4120977" y="5000703"/>
            <a:ext cx="392572" cy="111932"/>
            <a:chOff x="3827225" y="3139400"/>
            <a:chExt cx="298975" cy="88200"/>
          </a:xfrm>
        </p:grpSpPr>
        <p:sp>
          <p:nvSpPr>
            <p:cNvPr id="163" name="Google Shape;163;p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4"/>
          <p:cNvSpPr/>
          <p:nvPr/>
        </p:nvSpPr>
        <p:spPr>
          <a:xfrm rot="10163395">
            <a:off x="5846281" y="4820993"/>
            <a:ext cx="249690" cy="200286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" name="Google Shape;166;p4"/>
          <p:cNvGrpSpPr/>
          <p:nvPr/>
        </p:nvGrpSpPr>
        <p:grpSpPr>
          <a:xfrm>
            <a:off x="4899387" y="4915556"/>
            <a:ext cx="248024" cy="243085"/>
            <a:chOff x="7972900" y="1017250"/>
            <a:chExt cx="754791" cy="739760"/>
          </a:xfrm>
        </p:grpSpPr>
        <p:sp>
          <p:nvSpPr>
            <p:cNvPr id="167" name="Google Shape;167;p4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4"/>
          <p:cNvSpPr/>
          <p:nvPr/>
        </p:nvSpPr>
        <p:spPr>
          <a:xfrm>
            <a:off x="4526814" y="48862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5273613" y="48690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"/>
          <p:cNvSpPr/>
          <p:nvPr/>
        </p:nvSpPr>
        <p:spPr>
          <a:xfrm>
            <a:off x="3876712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"/>
          <p:cNvSpPr/>
          <p:nvPr/>
        </p:nvSpPr>
        <p:spPr>
          <a:xfrm>
            <a:off x="2809912" y="5052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4"/>
          <p:cNvSpPr/>
          <p:nvPr/>
        </p:nvSpPr>
        <p:spPr>
          <a:xfrm>
            <a:off x="2276512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"/>
          <p:cNvSpPr/>
          <p:nvPr/>
        </p:nvSpPr>
        <p:spPr>
          <a:xfrm>
            <a:off x="7381912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4"/>
          <p:cNvSpPr/>
          <p:nvPr/>
        </p:nvSpPr>
        <p:spPr>
          <a:xfrm>
            <a:off x="6467512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"/>
          <p:cNvSpPr/>
          <p:nvPr/>
        </p:nvSpPr>
        <p:spPr>
          <a:xfrm>
            <a:off x="7381912" y="252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"/>
          <p:cNvSpPr/>
          <p:nvPr/>
        </p:nvSpPr>
        <p:spPr>
          <a:xfrm>
            <a:off x="3724312" y="252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"/>
          <p:cNvSpPr/>
          <p:nvPr/>
        </p:nvSpPr>
        <p:spPr>
          <a:xfrm>
            <a:off x="-9488" y="3300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"/>
          <p:cNvSpPr/>
          <p:nvPr/>
        </p:nvSpPr>
        <p:spPr>
          <a:xfrm>
            <a:off x="1133512" y="328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"/>
          <p:cNvSpPr/>
          <p:nvPr/>
        </p:nvSpPr>
        <p:spPr>
          <a:xfrm>
            <a:off x="219112" y="390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"/>
          <p:cNvSpPr/>
          <p:nvPr/>
        </p:nvSpPr>
        <p:spPr>
          <a:xfrm>
            <a:off x="8982112" y="1014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" name="Google Shape;184;p4"/>
          <p:cNvGrpSpPr/>
          <p:nvPr/>
        </p:nvGrpSpPr>
        <p:grpSpPr>
          <a:xfrm rot="-1984678">
            <a:off x="6192576" y="-41650"/>
            <a:ext cx="457956" cy="130588"/>
            <a:chOff x="3827225" y="3139400"/>
            <a:chExt cx="298975" cy="88200"/>
          </a:xfrm>
        </p:grpSpPr>
        <p:sp>
          <p:nvSpPr>
            <p:cNvPr id="185" name="Google Shape;185;p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4"/>
          <p:cNvSpPr/>
          <p:nvPr/>
        </p:nvSpPr>
        <p:spPr>
          <a:xfrm rot="9651179">
            <a:off x="6678200" y="3171"/>
            <a:ext cx="249667" cy="200289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4"/>
          <p:cNvSpPr/>
          <p:nvPr/>
        </p:nvSpPr>
        <p:spPr>
          <a:xfrm>
            <a:off x="7135505" y="117017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" name="Google Shape;189;p4"/>
          <p:cNvGrpSpPr/>
          <p:nvPr/>
        </p:nvGrpSpPr>
        <p:grpSpPr>
          <a:xfrm rot="3704533">
            <a:off x="4956278" y="56895"/>
            <a:ext cx="299645" cy="85878"/>
            <a:chOff x="3827225" y="3139400"/>
            <a:chExt cx="298975" cy="88200"/>
          </a:xfrm>
        </p:grpSpPr>
        <p:sp>
          <p:nvSpPr>
            <p:cNvPr id="190" name="Google Shape;190;p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4"/>
          <p:cNvSpPr/>
          <p:nvPr/>
        </p:nvSpPr>
        <p:spPr>
          <a:xfrm rot="5400000">
            <a:off x="2639592" y="-73031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4"/>
          <p:cNvGrpSpPr/>
          <p:nvPr/>
        </p:nvGrpSpPr>
        <p:grpSpPr>
          <a:xfrm rot="-4995319">
            <a:off x="3666515" y="-176256"/>
            <a:ext cx="399763" cy="406750"/>
            <a:chOff x="1634175" y="4169925"/>
            <a:chExt cx="308275" cy="313675"/>
          </a:xfrm>
        </p:grpSpPr>
        <p:sp>
          <p:nvSpPr>
            <p:cNvPr id="194" name="Google Shape;194;p4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4"/>
          <p:cNvSpPr/>
          <p:nvPr/>
        </p:nvSpPr>
        <p:spPr>
          <a:xfrm>
            <a:off x="4181512" y="9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331340" y="33604"/>
            <a:ext cx="187566" cy="183830"/>
            <a:chOff x="7972900" y="1017250"/>
            <a:chExt cx="754791" cy="739760"/>
          </a:xfrm>
        </p:grpSpPr>
        <p:sp>
          <p:nvSpPr>
            <p:cNvPr id="207" name="Google Shape;207;p4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4"/>
          <p:cNvSpPr/>
          <p:nvPr/>
        </p:nvSpPr>
        <p:spPr>
          <a:xfrm>
            <a:off x="555925" y="-191748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"/>
          <p:cNvSpPr/>
          <p:nvPr/>
        </p:nvSpPr>
        <p:spPr>
          <a:xfrm>
            <a:off x="142912" y="1471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"/>
          <p:cNvSpPr/>
          <p:nvPr/>
        </p:nvSpPr>
        <p:spPr>
          <a:xfrm>
            <a:off x="219112" y="109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" name="Google Shape;214;p4"/>
          <p:cNvGrpSpPr/>
          <p:nvPr/>
        </p:nvGrpSpPr>
        <p:grpSpPr>
          <a:xfrm rot="2923779">
            <a:off x="-36417" y="3564617"/>
            <a:ext cx="299649" cy="85879"/>
            <a:chOff x="3827225" y="3139400"/>
            <a:chExt cx="298975" cy="88200"/>
          </a:xfrm>
        </p:grpSpPr>
        <p:sp>
          <p:nvSpPr>
            <p:cNvPr id="215" name="Google Shape;215;p4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228277" y="2514216"/>
            <a:ext cx="187566" cy="183830"/>
            <a:chOff x="7972900" y="1017250"/>
            <a:chExt cx="754791" cy="739760"/>
          </a:xfrm>
        </p:grpSpPr>
        <p:sp>
          <p:nvSpPr>
            <p:cNvPr id="218" name="Google Shape;218;p4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" name="Google Shape;222;p4"/>
          <p:cNvSpPr/>
          <p:nvPr/>
        </p:nvSpPr>
        <p:spPr>
          <a:xfrm rot="5400000">
            <a:off x="44817" y="2943844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" name="Google Shape;223;p4"/>
          <p:cNvGrpSpPr/>
          <p:nvPr/>
        </p:nvGrpSpPr>
        <p:grpSpPr>
          <a:xfrm rot="-4980949">
            <a:off x="8848603" y="1190894"/>
            <a:ext cx="354682" cy="371949"/>
            <a:chOff x="1634175" y="4169925"/>
            <a:chExt cx="308275" cy="313675"/>
          </a:xfrm>
        </p:grpSpPr>
        <p:sp>
          <p:nvSpPr>
            <p:cNvPr id="224" name="Google Shape;224;p4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Google Shape;235;p4"/>
          <p:cNvSpPr/>
          <p:nvPr/>
        </p:nvSpPr>
        <p:spPr>
          <a:xfrm rot="10660333">
            <a:off x="8975994" y="626405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"/>
          <p:cNvSpPr/>
          <p:nvPr/>
        </p:nvSpPr>
        <p:spPr>
          <a:xfrm rot="4276707">
            <a:off x="8801238" y="4444972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"/>
          <p:cNvSpPr/>
          <p:nvPr/>
        </p:nvSpPr>
        <p:spPr>
          <a:xfrm>
            <a:off x="8905912" y="2004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4"/>
          <p:cNvGrpSpPr/>
          <p:nvPr/>
        </p:nvGrpSpPr>
        <p:grpSpPr>
          <a:xfrm>
            <a:off x="8075959" y="4297197"/>
            <a:ext cx="995211" cy="1086740"/>
            <a:chOff x="8232500" y="3951225"/>
            <a:chExt cx="1138425" cy="1243125"/>
          </a:xfrm>
        </p:grpSpPr>
        <p:sp>
          <p:nvSpPr>
            <p:cNvPr id="239" name="Google Shape;239;p4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" name="Google Shape;242;p4"/>
          <p:cNvGrpSpPr/>
          <p:nvPr/>
        </p:nvGrpSpPr>
        <p:grpSpPr>
          <a:xfrm flipH="1">
            <a:off x="-430616" y="2704997"/>
            <a:ext cx="995211" cy="1086740"/>
            <a:chOff x="8232500" y="3951225"/>
            <a:chExt cx="1138425" cy="1243125"/>
          </a:xfrm>
        </p:grpSpPr>
        <p:sp>
          <p:nvSpPr>
            <p:cNvPr id="243" name="Google Shape;243;p4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 flipH="1" rot="8307516">
            <a:off x="5498378" y="-424067"/>
            <a:ext cx="870006" cy="950019"/>
            <a:chOff x="8232500" y="3951225"/>
            <a:chExt cx="1138425" cy="1243125"/>
          </a:xfrm>
        </p:grpSpPr>
        <p:sp>
          <p:nvSpPr>
            <p:cNvPr id="247" name="Google Shape;247;p4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-251312" y="28425"/>
            <a:ext cx="924800" cy="948300"/>
            <a:chOff x="2100225" y="3794250"/>
            <a:chExt cx="924800" cy="948300"/>
          </a:xfrm>
        </p:grpSpPr>
        <p:sp>
          <p:nvSpPr>
            <p:cNvPr id="251" name="Google Shape;251;p4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4"/>
          <p:cNvGrpSpPr/>
          <p:nvPr/>
        </p:nvGrpSpPr>
        <p:grpSpPr>
          <a:xfrm flipH="1">
            <a:off x="8679596" y="3173209"/>
            <a:ext cx="553215" cy="567273"/>
            <a:chOff x="2100225" y="3794250"/>
            <a:chExt cx="924800" cy="948300"/>
          </a:xfrm>
        </p:grpSpPr>
        <p:sp>
          <p:nvSpPr>
            <p:cNvPr id="259" name="Google Shape;259;p4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5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9" name="Google Shape;269;p5"/>
          <p:cNvSpPr txBox="1"/>
          <p:nvPr>
            <p:ph idx="1" type="subTitle"/>
          </p:nvPr>
        </p:nvSpPr>
        <p:spPr>
          <a:xfrm>
            <a:off x="1434200" y="2598447"/>
            <a:ext cx="2674200" cy="1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0" name="Google Shape;270;p5"/>
          <p:cNvSpPr txBox="1"/>
          <p:nvPr>
            <p:ph idx="2" type="subTitle"/>
          </p:nvPr>
        </p:nvSpPr>
        <p:spPr>
          <a:xfrm>
            <a:off x="5078150" y="2598447"/>
            <a:ext cx="2576100" cy="1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1" name="Google Shape;271;p5"/>
          <p:cNvSpPr txBox="1"/>
          <p:nvPr>
            <p:ph idx="3" type="subTitle"/>
          </p:nvPr>
        </p:nvSpPr>
        <p:spPr>
          <a:xfrm>
            <a:off x="1434200" y="2054225"/>
            <a:ext cx="2674200" cy="8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  <p:sp>
        <p:nvSpPr>
          <p:cNvPr id="272" name="Google Shape;272;p5"/>
          <p:cNvSpPr txBox="1"/>
          <p:nvPr>
            <p:ph idx="4" type="subTitle"/>
          </p:nvPr>
        </p:nvSpPr>
        <p:spPr>
          <a:xfrm>
            <a:off x="5078150" y="2054225"/>
            <a:ext cx="2576100" cy="8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700"/>
              <a:buFont typeface="Skranji"/>
              <a:buNone/>
              <a:defRPr sz="1700">
                <a:solidFill>
                  <a:schemeClr val="accent2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  <p:sp>
        <p:nvSpPr>
          <p:cNvPr id="273" name="Google Shape;273;p5"/>
          <p:cNvSpPr txBox="1"/>
          <p:nvPr>
            <p:ph idx="5" type="sldNum"/>
          </p:nvPr>
        </p:nvSpPr>
        <p:spPr>
          <a:xfrm flipH="1">
            <a:off x="72425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4" name="Google Shape;274;p5"/>
          <p:cNvSpPr/>
          <p:nvPr/>
        </p:nvSpPr>
        <p:spPr>
          <a:xfrm flipH="1">
            <a:off x="8686013" y="4642252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5"/>
          <p:cNvSpPr/>
          <p:nvPr/>
        </p:nvSpPr>
        <p:spPr>
          <a:xfrm flipH="1">
            <a:off x="7627192" y="488622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5"/>
          <p:cNvSpPr/>
          <p:nvPr/>
        </p:nvSpPr>
        <p:spPr>
          <a:xfrm flipH="1">
            <a:off x="676169" y="4869034"/>
            <a:ext cx="134063" cy="104216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5"/>
          <p:cNvSpPr/>
          <p:nvPr/>
        </p:nvSpPr>
        <p:spPr>
          <a:xfrm>
            <a:off x="1135589" y="4642246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"/>
          <p:cNvSpPr/>
          <p:nvPr/>
        </p:nvSpPr>
        <p:spPr>
          <a:xfrm flipH="1">
            <a:off x="8682158" y="4985909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5"/>
          <p:cNvSpPr/>
          <p:nvPr/>
        </p:nvSpPr>
        <p:spPr>
          <a:xfrm flipH="1">
            <a:off x="138107" y="476269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5"/>
          <p:cNvSpPr/>
          <p:nvPr/>
        </p:nvSpPr>
        <p:spPr>
          <a:xfrm flipH="1">
            <a:off x="3406486" y="5043608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1" name="Google Shape;281;p5"/>
          <p:cNvGrpSpPr/>
          <p:nvPr/>
        </p:nvGrpSpPr>
        <p:grpSpPr>
          <a:xfrm flipH="1">
            <a:off x="1135597" y="4915518"/>
            <a:ext cx="248024" cy="243085"/>
            <a:chOff x="7972900" y="1017250"/>
            <a:chExt cx="754791" cy="739760"/>
          </a:xfrm>
        </p:grpSpPr>
        <p:sp>
          <p:nvSpPr>
            <p:cNvPr id="282" name="Google Shape;282;p5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5"/>
          <p:cNvGrpSpPr/>
          <p:nvPr/>
        </p:nvGrpSpPr>
        <p:grpSpPr>
          <a:xfrm flipH="1" rot="1984659">
            <a:off x="8172064" y="4981126"/>
            <a:ext cx="392553" cy="111935"/>
            <a:chOff x="3827225" y="3139400"/>
            <a:chExt cx="298975" cy="88200"/>
          </a:xfrm>
        </p:grpSpPr>
        <p:sp>
          <p:nvSpPr>
            <p:cNvPr id="287" name="Google Shape;287;p5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9" name="Google Shape;289;p5"/>
          <p:cNvSpPr/>
          <p:nvPr/>
        </p:nvSpPr>
        <p:spPr>
          <a:xfrm flipH="1" rot="-4276707">
            <a:off x="1719062" y="4978372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5"/>
          <p:cNvSpPr/>
          <p:nvPr/>
        </p:nvSpPr>
        <p:spPr>
          <a:xfrm flipH="1" rot="-5400000">
            <a:off x="5995875" y="4901544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1" name="Google Shape;291;p5"/>
          <p:cNvGrpSpPr/>
          <p:nvPr/>
        </p:nvGrpSpPr>
        <p:grpSpPr>
          <a:xfrm flipH="1" rot="1984659">
            <a:off x="2128828" y="4945722"/>
            <a:ext cx="392553" cy="111935"/>
            <a:chOff x="3827225" y="3139400"/>
            <a:chExt cx="298975" cy="88200"/>
          </a:xfrm>
        </p:grpSpPr>
        <p:sp>
          <p:nvSpPr>
            <p:cNvPr id="292" name="Google Shape;292;p5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" name="Google Shape;294;p5"/>
          <p:cNvGrpSpPr/>
          <p:nvPr/>
        </p:nvGrpSpPr>
        <p:grpSpPr>
          <a:xfrm flipH="1">
            <a:off x="6422278" y="4986604"/>
            <a:ext cx="187566" cy="183830"/>
            <a:chOff x="7972900" y="1017250"/>
            <a:chExt cx="754791" cy="739760"/>
          </a:xfrm>
        </p:grpSpPr>
        <p:sp>
          <p:nvSpPr>
            <p:cNvPr id="295" name="Google Shape;295;p5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Google Shape;299;p5"/>
          <p:cNvSpPr/>
          <p:nvPr/>
        </p:nvSpPr>
        <p:spPr>
          <a:xfrm flipH="1">
            <a:off x="2881909" y="5026410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0" name="Google Shape;300;p5"/>
          <p:cNvGrpSpPr/>
          <p:nvPr/>
        </p:nvGrpSpPr>
        <p:grpSpPr>
          <a:xfrm flipH="1">
            <a:off x="7273061" y="4899080"/>
            <a:ext cx="403224" cy="410256"/>
            <a:chOff x="1634175" y="4169925"/>
            <a:chExt cx="308275" cy="313675"/>
          </a:xfrm>
        </p:grpSpPr>
        <p:sp>
          <p:nvSpPr>
            <p:cNvPr id="301" name="Google Shape;301;p5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" name="Google Shape;312;p5"/>
          <p:cNvGrpSpPr/>
          <p:nvPr/>
        </p:nvGrpSpPr>
        <p:grpSpPr>
          <a:xfrm flipH="1" rot="-3704533">
            <a:off x="6857673" y="4994120"/>
            <a:ext cx="299645" cy="85878"/>
            <a:chOff x="3827225" y="3139400"/>
            <a:chExt cx="298975" cy="88200"/>
          </a:xfrm>
        </p:grpSpPr>
        <p:sp>
          <p:nvSpPr>
            <p:cNvPr id="313" name="Google Shape;313;p5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5"/>
          <p:cNvGrpSpPr/>
          <p:nvPr/>
        </p:nvGrpSpPr>
        <p:grpSpPr>
          <a:xfrm flipH="1" rot="-4880212">
            <a:off x="5212250" y="4715341"/>
            <a:ext cx="562827" cy="572686"/>
            <a:chOff x="1634175" y="4169925"/>
            <a:chExt cx="308275" cy="313675"/>
          </a:xfrm>
        </p:grpSpPr>
        <p:sp>
          <p:nvSpPr>
            <p:cNvPr id="316" name="Google Shape;316;p5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5"/>
          <p:cNvGrpSpPr/>
          <p:nvPr/>
        </p:nvGrpSpPr>
        <p:grpSpPr>
          <a:xfrm flipH="1" rot="6937582">
            <a:off x="4580033" y="5000703"/>
            <a:ext cx="392572" cy="111932"/>
            <a:chOff x="3827225" y="3139400"/>
            <a:chExt cx="298975" cy="88200"/>
          </a:xfrm>
        </p:grpSpPr>
        <p:sp>
          <p:nvSpPr>
            <p:cNvPr id="328" name="Google Shape;328;p5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5"/>
          <p:cNvSpPr/>
          <p:nvPr/>
        </p:nvSpPr>
        <p:spPr>
          <a:xfrm flipH="1" rot="-10163395">
            <a:off x="2997613" y="4820993"/>
            <a:ext cx="249690" cy="200286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1" name="Google Shape;331;p5"/>
          <p:cNvGrpSpPr/>
          <p:nvPr/>
        </p:nvGrpSpPr>
        <p:grpSpPr>
          <a:xfrm flipH="1">
            <a:off x="3946172" y="4915556"/>
            <a:ext cx="248024" cy="243085"/>
            <a:chOff x="7972900" y="1017250"/>
            <a:chExt cx="754791" cy="739760"/>
          </a:xfrm>
        </p:grpSpPr>
        <p:sp>
          <p:nvSpPr>
            <p:cNvPr id="332" name="Google Shape;332;p5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6" name="Google Shape;336;p5"/>
          <p:cNvSpPr/>
          <p:nvPr/>
        </p:nvSpPr>
        <p:spPr>
          <a:xfrm flipH="1">
            <a:off x="4476404" y="48862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"/>
          <p:cNvSpPr/>
          <p:nvPr/>
        </p:nvSpPr>
        <p:spPr>
          <a:xfrm flipH="1">
            <a:off x="3685908" y="48690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"/>
          <p:cNvSpPr/>
          <p:nvPr/>
        </p:nvSpPr>
        <p:spPr>
          <a:xfrm flipH="1">
            <a:off x="5163348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5"/>
          <p:cNvSpPr/>
          <p:nvPr/>
        </p:nvSpPr>
        <p:spPr>
          <a:xfrm>
            <a:off x="2752625" y="4981633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5"/>
          <p:cNvSpPr/>
          <p:nvPr/>
        </p:nvSpPr>
        <p:spPr>
          <a:xfrm flipH="1">
            <a:off x="6763548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"/>
          <p:cNvSpPr/>
          <p:nvPr/>
        </p:nvSpPr>
        <p:spPr>
          <a:xfrm flipH="1">
            <a:off x="1658148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"/>
          <p:cNvSpPr/>
          <p:nvPr/>
        </p:nvSpPr>
        <p:spPr>
          <a:xfrm flipH="1">
            <a:off x="2572548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"/>
          <p:cNvSpPr/>
          <p:nvPr/>
        </p:nvSpPr>
        <p:spPr>
          <a:xfrm flipH="1" rot="-4276707">
            <a:off x="118862" y="4368772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 flipH="1">
            <a:off x="22413" y="4297197"/>
            <a:ext cx="995211" cy="1086740"/>
            <a:chOff x="8232500" y="3951225"/>
            <a:chExt cx="1138425" cy="1243125"/>
          </a:xfrm>
        </p:grpSpPr>
        <p:sp>
          <p:nvSpPr>
            <p:cNvPr id="345" name="Google Shape;345;p5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5"/>
          <p:cNvSpPr/>
          <p:nvPr/>
        </p:nvSpPr>
        <p:spPr>
          <a:xfrm>
            <a:off x="7781825" y="5057833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"/>
          <p:cNvSpPr/>
          <p:nvPr/>
        </p:nvSpPr>
        <p:spPr>
          <a:xfrm flipH="1">
            <a:off x="7953108" y="49452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5"/>
          <p:cNvSpPr/>
          <p:nvPr/>
        </p:nvSpPr>
        <p:spPr>
          <a:xfrm rot="-5027818">
            <a:off x="43215" y="71855"/>
            <a:ext cx="435569" cy="34938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"/>
          <p:cNvSpPr/>
          <p:nvPr/>
        </p:nvSpPr>
        <p:spPr>
          <a:xfrm>
            <a:off x="1240539" y="2857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"/>
          <p:cNvSpPr/>
          <p:nvPr/>
        </p:nvSpPr>
        <p:spPr>
          <a:xfrm>
            <a:off x="8224064" y="11384"/>
            <a:ext cx="134063" cy="104216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"/>
          <p:cNvSpPr/>
          <p:nvPr/>
        </p:nvSpPr>
        <p:spPr>
          <a:xfrm>
            <a:off x="446675" y="52059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5"/>
          <p:cNvSpPr/>
          <p:nvPr/>
        </p:nvSpPr>
        <p:spPr>
          <a:xfrm>
            <a:off x="5689845" y="185958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5" name="Google Shape;355;p5"/>
          <p:cNvGrpSpPr/>
          <p:nvPr/>
        </p:nvGrpSpPr>
        <p:grpSpPr>
          <a:xfrm>
            <a:off x="7803074" y="57868"/>
            <a:ext cx="248024" cy="243085"/>
            <a:chOff x="7972900" y="1017250"/>
            <a:chExt cx="754791" cy="739760"/>
          </a:xfrm>
        </p:grpSpPr>
        <p:sp>
          <p:nvSpPr>
            <p:cNvPr id="356" name="Google Shape;356;p5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5"/>
          <p:cNvGrpSpPr/>
          <p:nvPr/>
        </p:nvGrpSpPr>
        <p:grpSpPr>
          <a:xfrm rot="-1984659">
            <a:off x="622079" y="123476"/>
            <a:ext cx="392553" cy="111935"/>
            <a:chOff x="3827225" y="3139400"/>
            <a:chExt cx="298975" cy="88200"/>
          </a:xfrm>
        </p:grpSpPr>
        <p:sp>
          <p:nvSpPr>
            <p:cNvPr id="361" name="Google Shape;361;p5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" name="Google Shape;363;p5"/>
          <p:cNvSpPr/>
          <p:nvPr/>
        </p:nvSpPr>
        <p:spPr>
          <a:xfrm rot="4276707">
            <a:off x="7217950" y="120722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5"/>
          <p:cNvSpPr/>
          <p:nvPr/>
        </p:nvSpPr>
        <p:spPr>
          <a:xfrm rot="5400000">
            <a:off x="2941142" y="43894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5" name="Google Shape;365;p5"/>
          <p:cNvGrpSpPr/>
          <p:nvPr/>
        </p:nvGrpSpPr>
        <p:grpSpPr>
          <a:xfrm rot="-1984659">
            <a:off x="6665315" y="88072"/>
            <a:ext cx="392553" cy="111935"/>
            <a:chOff x="3827225" y="3139400"/>
            <a:chExt cx="298975" cy="88200"/>
          </a:xfrm>
        </p:grpSpPr>
        <p:sp>
          <p:nvSpPr>
            <p:cNvPr id="366" name="Google Shape;366;p5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" name="Google Shape;368;p5"/>
          <p:cNvGrpSpPr/>
          <p:nvPr/>
        </p:nvGrpSpPr>
        <p:grpSpPr>
          <a:xfrm>
            <a:off x="2576852" y="128954"/>
            <a:ext cx="187566" cy="183830"/>
            <a:chOff x="7972900" y="1017250"/>
            <a:chExt cx="754791" cy="739760"/>
          </a:xfrm>
        </p:grpSpPr>
        <p:sp>
          <p:nvSpPr>
            <p:cNvPr id="369" name="Google Shape;369;p5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3" name="Google Shape;373;p5"/>
          <p:cNvSpPr/>
          <p:nvPr/>
        </p:nvSpPr>
        <p:spPr>
          <a:xfrm>
            <a:off x="6170724" y="168760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4" name="Google Shape;374;p5"/>
          <p:cNvGrpSpPr/>
          <p:nvPr/>
        </p:nvGrpSpPr>
        <p:grpSpPr>
          <a:xfrm>
            <a:off x="1510411" y="41430"/>
            <a:ext cx="403224" cy="410256"/>
            <a:chOff x="1634175" y="4169925"/>
            <a:chExt cx="308275" cy="313675"/>
          </a:xfrm>
        </p:grpSpPr>
        <p:sp>
          <p:nvSpPr>
            <p:cNvPr id="375" name="Google Shape;375;p5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" name="Google Shape;386;p5"/>
          <p:cNvGrpSpPr/>
          <p:nvPr/>
        </p:nvGrpSpPr>
        <p:grpSpPr>
          <a:xfrm rot="3704533">
            <a:off x="2029378" y="136470"/>
            <a:ext cx="299645" cy="85878"/>
            <a:chOff x="3827225" y="3139400"/>
            <a:chExt cx="298975" cy="88200"/>
          </a:xfrm>
        </p:grpSpPr>
        <p:sp>
          <p:nvSpPr>
            <p:cNvPr id="387" name="Google Shape;387;p5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5"/>
          <p:cNvGrpSpPr/>
          <p:nvPr/>
        </p:nvGrpSpPr>
        <p:grpSpPr>
          <a:xfrm rot="4880212">
            <a:off x="3411619" y="-142309"/>
            <a:ext cx="562827" cy="572686"/>
            <a:chOff x="1634175" y="4169925"/>
            <a:chExt cx="308275" cy="313675"/>
          </a:xfrm>
        </p:grpSpPr>
        <p:sp>
          <p:nvSpPr>
            <p:cNvPr id="390" name="Google Shape;390;p5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5"/>
          <p:cNvGrpSpPr/>
          <p:nvPr/>
        </p:nvGrpSpPr>
        <p:grpSpPr>
          <a:xfrm rot="-6937582">
            <a:off x="4214090" y="143053"/>
            <a:ext cx="392572" cy="111932"/>
            <a:chOff x="3827225" y="3139400"/>
            <a:chExt cx="298975" cy="88200"/>
          </a:xfrm>
        </p:grpSpPr>
        <p:sp>
          <p:nvSpPr>
            <p:cNvPr id="402" name="Google Shape;402;p5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4" name="Google Shape;404;p5"/>
          <p:cNvSpPr/>
          <p:nvPr/>
        </p:nvSpPr>
        <p:spPr>
          <a:xfrm rot="10163395">
            <a:off x="5939393" y="-36657"/>
            <a:ext cx="249690" cy="200286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5" name="Google Shape;405;p5"/>
          <p:cNvGrpSpPr/>
          <p:nvPr/>
        </p:nvGrpSpPr>
        <p:grpSpPr>
          <a:xfrm>
            <a:off x="4992499" y="57906"/>
            <a:ext cx="248024" cy="243085"/>
            <a:chOff x="7972900" y="1017250"/>
            <a:chExt cx="754791" cy="739760"/>
          </a:xfrm>
        </p:grpSpPr>
        <p:sp>
          <p:nvSpPr>
            <p:cNvPr id="406" name="Google Shape;406;p5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0" name="Google Shape;410;p5"/>
          <p:cNvSpPr/>
          <p:nvPr/>
        </p:nvSpPr>
        <p:spPr>
          <a:xfrm>
            <a:off x="4619927" y="2857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"/>
          <p:cNvSpPr/>
          <p:nvPr/>
        </p:nvSpPr>
        <p:spPr>
          <a:xfrm>
            <a:off x="5366725" y="113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"/>
          <p:cNvSpPr/>
          <p:nvPr/>
        </p:nvSpPr>
        <p:spPr>
          <a:xfrm>
            <a:off x="3969825" y="4279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5"/>
          <p:cNvSpPr/>
          <p:nvPr/>
        </p:nvSpPr>
        <p:spPr>
          <a:xfrm flipH="1">
            <a:off x="80335" y="371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"/>
          <p:cNvSpPr/>
          <p:nvPr/>
        </p:nvSpPr>
        <p:spPr>
          <a:xfrm>
            <a:off x="2369625" y="4279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5"/>
          <p:cNvSpPr/>
          <p:nvPr/>
        </p:nvSpPr>
        <p:spPr>
          <a:xfrm>
            <a:off x="7475025" y="4279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"/>
          <p:cNvSpPr/>
          <p:nvPr/>
        </p:nvSpPr>
        <p:spPr>
          <a:xfrm>
            <a:off x="6560625" y="4279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5"/>
          <p:cNvGrpSpPr/>
          <p:nvPr/>
        </p:nvGrpSpPr>
        <p:grpSpPr>
          <a:xfrm flipH="1">
            <a:off x="8376475" y="42075"/>
            <a:ext cx="924800" cy="948300"/>
            <a:chOff x="2100225" y="3794250"/>
            <a:chExt cx="924800" cy="948300"/>
          </a:xfrm>
        </p:grpSpPr>
        <p:sp>
          <p:nvSpPr>
            <p:cNvPr id="418" name="Google Shape;418;p5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5" name="Google Shape;425;p5"/>
          <p:cNvSpPr/>
          <p:nvPr/>
        </p:nvSpPr>
        <p:spPr>
          <a:xfrm>
            <a:off x="1041645" y="262158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5"/>
          <p:cNvSpPr/>
          <p:nvPr/>
        </p:nvSpPr>
        <p:spPr>
          <a:xfrm>
            <a:off x="4775445" y="262158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"/>
          <p:cNvSpPr/>
          <p:nvPr/>
        </p:nvSpPr>
        <p:spPr>
          <a:xfrm rot="4276707">
            <a:off x="8894350" y="-412678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6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0" name="Google Shape;430;p6"/>
          <p:cNvSpPr/>
          <p:nvPr/>
        </p:nvSpPr>
        <p:spPr>
          <a:xfrm>
            <a:off x="202813" y="248027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450667" y="598842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-12286" y="45864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353563" y="4909709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" name="Google Shape;434;p6"/>
          <p:cNvGrpSpPr/>
          <p:nvPr/>
        </p:nvGrpSpPr>
        <p:grpSpPr>
          <a:xfrm>
            <a:off x="-136202" y="10129"/>
            <a:ext cx="406380" cy="398287"/>
            <a:chOff x="7972900" y="1017250"/>
            <a:chExt cx="754791" cy="739760"/>
          </a:xfrm>
        </p:grpSpPr>
        <p:sp>
          <p:nvSpPr>
            <p:cNvPr id="435" name="Google Shape;435;p6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6"/>
          <p:cNvGrpSpPr/>
          <p:nvPr/>
        </p:nvGrpSpPr>
        <p:grpSpPr>
          <a:xfrm rot="-1984659">
            <a:off x="528966" y="4981126"/>
            <a:ext cx="392553" cy="111935"/>
            <a:chOff x="3827225" y="3139400"/>
            <a:chExt cx="298975" cy="88200"/>
          </a:xfrm>
        </p:grpSpPr>
        <p:sp>
          <p:nvSpPr>
            <p:cNvPr id="440" name="Google Shape;440;p6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6"/>
          <p:cNvSpPr/>
          <p:nvPr/>
        </p:nvSpPr>
        <p:spPr>
          <a:xfrm rot="5400000">
            <a:off x="-111708" y="1146182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3" name="Google Shape;443;p6"/>
          <p:cNvGrpSpPr/>
          <p:nvPr/>
        </p:nvGrpSpPr>
        <p:grpSpPr>
          <a:xfrm rot="-1984659">
            <a:off x="-106960" y="3669260"/>
            <a:ext cx="392553" cy="111935"/>
            <a:chOff x="3827225" y="3139400"/>
            <a:chExt cx="298975" cy="88200"/>
          </a:xfrm>
        </p:grpSpPr>
        <p:sp>
          <p:nvSpPr>
            <p:cNvPr id="444" name="Google Shape;444;p6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6"/>
          <p:cNvGrpSpPr/>
          <p:nvPr/>
        </p:nvGrpSpPr>
        <p:grpSpPr>
          <a:xfrm>
            <a:off x="-95204" y="1943536"/>
            <a:ext cx="482481" cy="490933"/>
            <a:chOff x="1634175" y="4169925"/>
            <a:chExt cx="308275" cy="313675"/>
          </a:xfrm>
        </p:grpSpPr>
        <p:sp>
          <p:nvSpPr>
            <p:cNvPr id="447" name="Google Shape;447;p6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8" name="Google Shape;458;p6"/>
          <p:cNvSpPr/>
          <p:nvPr/>
        </p:nvSpPr>
        <p:spPr>
          <a:xfrm>
            <a:off x="175952" y="759887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188475" y="33297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-9488" y="3300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219112" y="390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142912" y="1471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219112" y="109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6"/>
          <p:cNvGrpSpPr/>
          <p:nvPr/>
        </p:nvGrpSpPr>
        <p:grpSpPr>
          <a:xfrm rot="2923779">
            <a:off x="-116929" y="1831492"/>
            <a:ext cx="299649" cy="85879"/>
            <a:chOff x="3827225" y="3139400"/>
            <a:chExt cx="298975" cy="88200"/>
          </a:xfrm>
        </p:grpSpPr>
        <p:sp>
          <p:nvSpPr>
            <p:cNvPr id="465" name="Google Shape;465;p6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6"/>
          <p:cNvGrpSpPr/>
          <p:nvPr/>
        </p:nvGrpSpPr>
        <p:grpSpPr>
          <a:xfrm>
            <a:off x="292002" y="2703079"/>
            <a:ext cx="187566" cy="183830"/>
            <a:chOff x="7972900" y="1017250"/>
            <a:chExt cx="754791" cy="739760"/>
          </a:xfrm>
        </p:grpSpPr>
        <p:sp>
          <p:nvSpPr>
            <p:cNvPr id="468" name="Google Shape;468;p6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2" name="Google Shape;472;p6"/>
          <p:cNvSpPr/>
          <p:nvPr/>
        </p:nvSpPr>
        <p:spPr>
          <a:xfrm rot="5400000">
            <a:off x="44817" y="2943844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3" name="Google Shape;473;p6"/>
          <p:cNvGrpSpPr/>
          <p:nvPr/>
        </p:nvGrpSpPr>
        <p:grpSpPr>
          <a:xfrm flipH="1">
            <a:off x="-439116" y="598847"/>
            <a:ext cx="995211" cy="1086740"/>
            <a:chOff x="8232500" y="3951225"/>
            <a:chExt cx="1138425" cy="1243125"/>
          </a:xfrm>
        </p:grpSpPr>
        <p:sp>
          <p:nvSpPr>
            <p:cNvPr id="474" name="Google Shape;474;p6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6"/>
          <p:cNvGrpSpPr/>
          <p:nvPr/>
        </p:nvGrpSpPr>
        <p:grpSpPr>
          <a:xfrm>
            <a:off x="-277100" y="4035525"/>
            <a:ext cx="924800" cy="948300"/>
            <a:chOff x="2100225" y="3794250"/>
            <a:chExt cx="924800" cy="948300"/>
          </a:xfrm>
        </p:grpSpPr>
        <p:sp>
          <p:nvSpPr>
            <p:cNvPr id="478" name="Google Shape;478;p6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5" name="Google Shape;485;p6"/>
          <p:cNvSpPr/>
          <p:nvPr/>
        </p:nvSpPr>
        <p:spPr>
          <a:xfrm>
            <a:off x="8811200" y="4642252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6"/>
          <p:cNvSpPr/>
          <p:nvPr/>
        </p:nvSpPr>
        <p:spPr>
          <a:xfrm>
            <a:off x="9222067" y="309542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6"/>
          <p:cNvSpPr/>
          <p:nvPr/>
        </p:nvSpPr>
        <p:spPr>
          <a:xfrm>
            <a:off x="8826914" y="45864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6"/>
          <p:cNvSpPr/>
          <p:nvPr/>
        </p:nvSpPr>
        <p:spPr>
          <a:xfrm>
            <a:off x="9192763" y="4909709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9" name="Google Shape;489;p6"/>
          <p:cNvGrpSpPr/>
          <p:nvPr/>
        </p:nvGrpSpPr>
        <p:grpSpPr>
          <a:xfrm>
            <a:off x="8782048" y="3993504"/>
            <a:ext cx="406380" cy="398287"/>
            <a:chOff x="7972900" y="1017250"/>
            <a:chExt cx="754791" cy="739760"/>
          </a:xfrm>
        </p:grpSpPr>
        <p:sp>
          <p:nvSpPr>
            <p:cNvPr id="490" name="Google Shape;490;p6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6"/>
          <p:cNvGrpSpPr/>
          <p:nvPr/>
        </p:nvGrpSpPr>
        <p:grpSpPr>
          <a:xfrm rot="-1984659">
            <a:off x="9368166" y="4981126"/>
            <a:ext cx="392553" cy="111935"/>
            <a:chOff x="3827225" y="3139400"/>
            <a:chExt cx="298975" cy="88200"/>
          </a:xfrm>
        </p:grpSpPr>
        <p:sp>
          <p:nvSpPr>
            <p:cNvPr id="495" name="Google Shape;495;p6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" name="Google Shape;497;p6"/>
          <p:cNvSpPr/>
          <p:nvPr/>
        </p:nvSpPr>
        <p:spPr>
          <a:xfrm rot="5400000">
            <a:off x="8727492" y="1146182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8" name="Google Shape;498;p6"/>
          <p:cNvGrpSpPr/>
          <p:nvPr/>
        </p:nvGrpSpPr>
        <p:grpSpPr>
          <a:xfrm rot="-1984659">
            <a:off x="8709902" y="1689510"/>
            <a:ext cx="392553" cy="111935"/>
            <a:chOff x="3827225" y="3139400"/>
            <a:chExt cx="298975" cy="88200"/>
          </a:xfrm>
        </p:grpSpPr>
        <p:sp>
          <p:nvSpPr>
            <p:cNvPr id="499" name="Google Shape;499;p6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6"/>
          <p:cNvGrpSpPr/>
          <p:nvPr/>
        </p:nvGrpSpPr>
        <p:grpSpPr>
          <a:xfrm>
            <a:off x="8743996" y="1943536"/>
            <a:ext cx="482481" cy="490933"/>
            <a:chOff x="1634175" y="4169925"/>
            <a:chExt cx="308275" cy="313675"/>
          </a:xfrm>
        </p:grpSpPr>
        <p:sp>
          <p:nvSpPr>
            <p:cNvPr id="502" name="Google Shape;502;p6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3" name="Google Shape;513;p6"/>
          <p:cNvSpPr/>
          <p:nvPr/>
        </p:nvSpPr>
        <p:spPr>
          <a:xfrm>
            <a:off x="9015152" y="759887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6"/>
          <p:cNvSpPr/>
          <p:nvPr/>
        </p:nvSpPr>
        <p:spPr>
          <a:xfrm>
            <a:off x="9027675" y="33297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6"/>
          <p:cNvSpPr/>
          <p:nvPr/>
        </p:nvSpPr>
        <p:spPr>
          <a:xfrm>
            <a:off x="8829712" y="3300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6"/>
          <p:cNvSpPr/>
          <p:nvPr/>
        </p:nvSpPr>
        <p:spPr>
          <a:xfrm>
            <a:off x="9058312" y="390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6"/>
          <p:cNvSpPr/>
          <p:nvPr/>
        </p:nvSpPr>
        <p:spPr>
          <a:xfrm>
            <a:off x="8982112" y="1471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6"/>
          <p:cNvSpPr/>
          <p:nvPr/>
        </p:nvSpPr>
        <p:spPr>
          <a:xfrm>
            <a:off x="9058312" y="109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9" name="Google Shape;519;p6"/>
          <p:cNvGrpSpPr/>
          <p:nvPr/>
        </p:nvGrpSpPr>
        <p:grpSpPr>
          <a:xfrm rot="2923779">
            <a:off x="8802783" y="3564617"/>
            <a:ext cx="299649" cy="85879"/>
            <a:chOff x="3827225" y="3139400"/>
            <a:chExt cx="298975" cy="88200"/>
          </a:xfrm>
        </p:grpSpPr>
        <p:sp>
          <p:nvSpPr>
            <p:cNvPr id="520" name="Google Shape;520;p6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2" name="Google Shape;522;p6"/>
          <p:cNvGrpSpPr/>
          <p:nvPr/>
        </p:nvGrpSpPr>
        <p:grpSpPr>
          <a:xfrm>
            <a:off x="9067477" y="2514216"/>
            <a:ext cx="187566" cy="183830"/>
            <a:chOff x="7972900" y="1017250"/>
            <a:chExt cx="754791" cy="739760"/>
          </a:xfrm>
        </p:grpSpPr>
        <p:sp>
          <p:nvSpPr>
            <p:cNvPr id="523" name="Google Shape;523;p6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rgbClr val="F8D5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6"/>
          <p:cNvGrpSpPr/>
          <p:nvPr/>
        </p:nvGrpSpPr>
        <p:grpSpPr>
          <a:xfrm>
            <a:off x="8484784" y="2704997"/>
            <a:ext cx="995211" cy="1086740"/>
            <a:chOff x="8232500" y="3951225"/>
            <a:chExt cx="1138425" cy="1243125"/>
          </a:xfrm>
        </p:grpSpPr>
        <p:sp>
          <p:nvSpPr>
            <p:cNvPr id="528" name="Google Shape;528;p6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6"/>
          <p:cNvGrpSpPr/>
          <p:nvPr/>
        </p:nvGrpSpPr>
        <p:grpSpPr>
          <a:xfrm flipH="1">
            <a:off x="8435488" y="28425"/>
            <a:ext cx="924800" cy="948300"/>
            <a:chOff x="2100225" y="3794250"/>
            <a:chExt cx="924800" cy="948300"/>
          </a:xfrm>
        </p:grpSpPr>
        <p:sp>
          <p:nvSpPr>
            <p:cNvPr id="532" name="Google Shape;532;p6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"/>
          <p:cNvSpPr txBox="1"/>
          <p:nvPr>
            <p:ph type="title"/>
          </p:nvPr>
        </p:nvSpPr>
        <p:spPr>
          <a:xfrm>
            <a:off x="750850" y="2389675"/>
            <a:ext cx="3130800" cy="54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1" name="Google Shape;5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2" name="Google Shape;542;p7"/>
          <p:cNvSpPr txBox="1"/>
          <p:nvPr>
            <p:ph idx="1" type="subTitle"/>
          </p:nvPr>
        </p:nvSpPr>
        <p:spPr>
          <a:xfrm>
            <a:off x="750850" y="2939570"/>
            <a:ext cx="3176400" cy="11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"/>
          <p:cNvSpPr txBox="1"/>
          <p:nvPr>
            <p:ph type="title"/>
          </p:nvPr>
        </p:nvSpPr>
        <p:spPr>
          <a:xfrm>
            <a:off x="750850" y="4066075"/>
            <a:ext cx="7466400" cy="54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"/>
          <p:cNvSpPr txBox="1"/>
          <p:nvPr>
            <p:ph hasCustomPrompt="1" type="title"/>
          </p:nvPr>
        </p:nvSpPr>
        <p:spPr>
          <a:xfrm>
            <a:off x="3808675" y="1858700"/>
            <a:ext cx="1444800" cy="161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700"/>
              <a:buNone/>
              <a:defRPr sz="6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7" name="Google Shape;547;p9"/>
          <p:cNvSpPr txBox="1"/>
          <p:nvPr>
            <p:ph idx="2" type="ctrTitle"/>
          </p:nvPr>
        </p:nvSpPr>
        <p:spPr>
          <a:xfrm>
            <a:off x="5346449" y="2540048"/>
            <a:ext cx="329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48" name="Google Shape;548;p9"/>
          <p:cNvSpPr txBox="1"/>
          <p:nvPr>
            <p:ph idx="1" type="subTitle"/>
          </p:nvPr>
        </p:nvSpPr>
        <p:spPr>
          <a:xfrm>
            <a:off x="5346449" y="3180766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"/>
          <p:cNvSpPr txBox="1"/>
          <p:nvPr>
            <p:ph type="title"/>
          </p:nvPr>
        </p:nvSpPr>
        <p:spPr>
          <a:xfrm>
            <a:off x="781050" y="673625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51" name="Google Shape;551;p10"/>
          <p:cNvGrpSpPr/>
          <p:nvPr/>
        </p:nvGrpSpPr>
        <p:grpSpPr>
          <a:xfrm>
            <a:off x="8819633" y="-127668"/>
            <a:ext cx="500955" cy="490979"/>
            <a:chOff x="7972900" y="1017250"/>
            <a:chExt cx="754791" cy="739760"/>
          </a:xfrm>
        </p:grpSpPr>
        <p:sp>
          <p:nvSpPr>
            <p:cNvPr id="552" name="Google Shape;552;p10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6" name="Google Shape;556;p10"/>
          <p:cNvSpPr/>
          <p:nvPr/>
        </p:nvSpPr>
        <p:spPr>
          <a:xfrm>
            <a:off x="6540350" y="4929502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0"/>
          <p:cNvSpPr/>
          <p:nvPr/>
        </p:nvSpPr>
        <p:spPr>
          <a:xfrm>
            <a:off x="1147427" y="488622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0"/>
          <p:cNvSpPr/>
          <p:nvPr/>
        </p:nvSpPr>
        <p:spPr>
          <a:xfrm>
            <a:off x="382867" y="309542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0"/>
          <p:cNvSpPr/>
          <p:nvPr/>
        </p:nvSpPr>
        <p:spPr>
          <a:xfrm>
            <a:off x="8283351" y="4869034"/>
            <a:ext cx="134063" cy="104216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0"/>
          <p:cNvSpPr/>
          <p:nvPr/>
        </p:nvSpPr>
        <p:spPr>
          <a:xfrm>
            <a:off x="-12286" y="4586421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0"/>
          <p:cNvSpPr/>
          <p:nvPr/>
        </p:nvSpPr>
        <p:spPr>
          <a:xfrm>
            <a:off x="353563" y="4909709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0"/>
          <p:cNvSpPr/>
          <p:nvPr/>
        </p:nvSpPr>
        <p:spPr>
          <a:xfrm>
            <a:off x="8941312" y="476269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0"/>
          <p:cNvSpPr/>
          <p:nvPr/>
        </p:nvSpPr>
        <p:spPr>
          <a:xfrm>
            <a:off x="8583305" y="193217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0"/>
          <p:cNvSpPr/>
          <p:nvPr/>
        </p:nvSpPr>
        <p:spPr>
          <a:xfrm>
            <a:off x="5142557" y="4988770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5" name="Google Shape;565;p10"/>
          <p:cNvGrpSpPr/>
          <p:nvPr/>
        </p:nvGrpSpPr>
        <p:grpSpPr>
          <a:xfrm rot="-1984678">
            <a:off x="706176" y="110750"/>
            <a:ext cx="457956" cy="130588"/>
            <a:chOff x="3827225" y="3139400"/>
            <a:chExt cx="298975" cy="88200"/>
          </a:xfrm>
        </p:grpSpPr>
        <p:sp>
          <p:nvSpPr>
            <p:cNvPr id="566" name="Google Shape;566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10"/>
          <p:cNvGrpSpPr/>
          <p:nvPr/>
        </p:nvGrpSpPr>
        <p:grpSpPr>
          <a:xfrm>
            <a:off x="-57152" y="3993504"/>
            <a:ext cx="406380" cy="398287"/>
            <a:chOff x="7972900" y="1017250"/>
            <a:chExt cx="754791" cy="739760"/>
          </a:xfrm>
        </p:grpSpPr>
        <p:sp>
          <p:nvSpPr>
            <p:cNvPr id="569" name="Google Shape;569;p10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3" name="Google Shape;573;p10"/>
          <p:cNvSpPr/>
          <p:nvPr/>
        </p:nvSpPr>
        <p:spPr>
          <a:xfrm rot="5400000">
            <a:off x="8254545" y="-93200"/>
            <a:ext cx="291271" cy="23365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4" name="Google Shape;574;p10"/>
          <p:cNvGrpSpPr/>
          <p:nvPr/>
        </p:nvGrpSpPr>
        <p:grpSpPr>
          <a:xfrm>
            <a:off x="574274" y="4759892"/>
            <a:ext cx="164620" cy="161342"/>
            <a:chOff x="7972900" y="1017250"/>
            <a:chExt cx="754791" cy="739760"/>
          </a:xfrm>
        </p:grpSpPr>
        <p:sp>
          <p:nvSpPr>
            <p:cNvPr id="575" name="Google Shape;575;p10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10"/>
          <p:cNvGrpSpPr/>
          <p:nvPr/>
        </p:nvGrpSpPr>
        <p:grpSpPr>
          <a:xfrm rot="-1984659">
            <a:off x="528966" y="4981126"/>
            <a:ext cx="392553" cy="111935"/>
            <a:chOff x="3827225" y="3139400"/>
            <a:chExt cx="298975" cy="88200"/>
          </a:xfrm>
        </p:grpSpPr>
        <p:sp>
          <p:nvSpPr>
            <p:cNvPr id="580" name="Google Shape;580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2" name="Google Shape;582;p10"/>
          <p:cNvSpPr/>
          <p:nvPr/>
        </p:nvSpPr>
        <p:spPr>
          <a:xfrm rot="4276707">
            <a:off x="7625650" y="5004047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10"/>
          <p:cNvSpPr/>
          <p:nvPr/>
        </p:nvSpPr>
        <p:spPr>
          <a:xfrm rot="5400000">
            <a:off x="2275805" y="4901544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4" name="Google Shape;584;p10"/>
          <p:cNvGrpSpPr/>
          <p:nvPr/>
        </p:nvGrpSpPr>
        <p:grpSpPr>
          <a:xfrm rot="-1984659">
            <a:off x="4749115" y="4945722"/>
            <a:ext cx="392553" cy="111935"/>
            <a:chOff x="3827225" y="3139400"/>
            <a:chExt cx="298975" cy="88200"/>
          </a:xfrm>
        </p:grpSpPr>
        <p:sp>
          <p:nvSpPr>
            <p:cNvPr id="585" name="Google Shape;585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7" name="Google Shape;587;p10"/>
          <p:cNvGrpSpPr/>
          <p:nvPr/>
        </p:nvGrpSpPr>
        <p:grpSpPr>
          <a:xfrm>
            <a:off x="2008277" y="4986604"/>
            <a:ext cx="187566" cy="183830"/>
            <a:chOff x="7972900" y="1017250"/>
            <a:chExt cx="754791" cy="739760"/>
          </a:xfrm>
        </p:grpSpPr>
        <p:sp>
          <p:nvSpPr>
            <p:cNvPr id="588" name="Google Shape;588;p10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2" name="Google Shape;592;p10"/>
          <p:cNvSpPr/>
          <p:nvPr/>
        </p:nvSpPr>
        <p:spPr>
          <a:xfrm>
            <a:off x="6119895" y="4684700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3" name="Google Shape;593;p10"/>
          <p:cNvGrpSpPr/>
          <p:nvPr/>
        </p:nvGrpSpPr>
        <p:grpSpPr>
          <a:xfrm rot="3704533">
            <a:off x="2805896" y="133095"/>
            <a:ext cx="299645" cy="85878"/>
            <a:chOff x="3827225" y="3139400"/>
            <a:chExt cx="298975" cy="88200"/>
          </a:xfrm>
        </p:grpSpPr>
        <p:sp>
          <p:nvSpPr>
            <p:cNvPr id="594" name="Google Shape;594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p10"/>
          <p:cNvGrpSpPr/>
          <p:nvPr/>
        </p:nvGrpSpPr>
        <p:grpSpPr>
          <a:xfrm>
            <a:off x="990999" y="4899080"/>
            <a:ext cx="403224" cy="410256"/>
            <a:chOff x="1634175" y="4169925"/>
            <a:chExt cx="308275" cy="313675"/>
          </a:xfrm>
        </p:grpSpPr>
        <p:sp>
          <p:nvSpPr>
            <p:cNvPr id="597" name="Google Shape;597;p10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p10"/>
          <p:cNvGrpSpPr/>
          <p:nvPr/>
        </p:nvGrpSpPr>
        <p:grpSpPr>
          <a:xfrm rot="5891428">
            <a:off x="5648524" y="-259149"/>
            <a:ext cx="562825" cy="572683"/>
            <a:chOff x="1634175" y="4169925"/>
            <a:chExt cx="308275" cy="313675"/>
          </a:xfrm>
        </p:grpSpPr>
        <p:sp>
          <p:nvSpPr>
            <p:cNvPr id="609" name="Google Shape;609;p10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0" name="Google Shape;620;p10"/>
          <p:cNvSpPr/>
          <p:nvPr/>
        </p:nvSpPr>
        <p:spPr>
          <a:xfrm rot="9900466">
            <a:off x="247701" y="1366608"/>
            <a:ext cx="249682" cy="200296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1" name="Google Shape;621;p10"/>
          <p:cNvGrpSpPr/>
          <p:nvPr/>
        </p:nvGrpSpPr>
        <p:grpSpPr>
          <a:xfrm rot="1897205">
            <a:off x="-183151" y="1502845"/>
            <a:ext cx="392563" cy="111938"/>
            <a:chOff x="3827225" y="3139400"/>
            <a:chExt cx="298975" cy="88200"/>
          </a:xfrm>
        </p:grpSpPr>
        <p:sp>
          <p:nvSpPr>
            <p:cNvPr id="622" name="Google Shape;622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10"/>
          <p:cNvGrpSpPr/>
          <p:nvPr/>
        </p:nvGrpSpPr>
        <p:grpSpPr>
          <a:xfrm rot="2246241">
            <a:off x="-95325" y="3092593"/>
            <a:ext cx="482474" cy="490925"/>
            <a:chOff x="1634175" y="4169925"/>
            <a:chExt cx="308275" cy="313675"/>
          </a:xfrm>
        </p:grpSpPr>
        <p:sp>
          <p:nvSpPr>
            <p:cNvPr id="625" name="Google Shape;625;p10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6" name="Google Shape;636;p10"/>
          <p:cNvSpPr/>
          <p:nvPr/>
        </p:nvSpPr>
        <p:spPr>
          <a:xfrm rot="5400000">
            <a:off x="3974380" y="172794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10"/>
          <p:cNvSpPr/>
          <p:nvPr/>
        </p:nvSpPr>
        <p:spPr>
          <a:xfrm>
            <a:off x="4863227" y="159112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10"/>
          <p:cNvSpPr/>
          <p:nvPr/>
        </p:nvSpPr>
        <p:spPr>
          <a:xfrm>
            <a:off x="3239564" y="199046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0"/>
          <p:cNvSpPr/>
          <p:nvPr/>
        </p:nvSpPr>
        <p:spPr>
          <a:xfrm>
            <a:off x="1231663" y="1239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0"/>
          <p:cNvSpPr/>
          <p:nvPr/>
        </p:nvSpPr>
        <p:spPr>
          <a:xfrm>
            <a:off x="5813963" y="2001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0"/>
          <p:cNvSpPr/>
          <p:nvPr/>
        </p:nvSpPr>
        <p:spPr>
          <a:xfrm>
            <a:off x="175952" y="759887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10"/>
          <p:cNvSpPr/>
          <p:nvPr/>
        </p:nvSpPr>
        <p:spPr>
          <a:xfrm>
            <a:off x="305513" y="357828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3" name="Google Shape;643;p10"/>
          <p:cNvGrpSpPr/>
          <p:nvPr/>
        </p:nvGrpSpPr>
        <p:grpSpPr>
          <a:xfrm>
            <a:off x="1420184" y="-145627"/>
            <a:ext cx="482481" cy="490933"/>
            <a:chOff x="1634175" y="4169925"/>
            <a:chExt cx="308275" cy="313675"/>
          </a:xfrm>
        </p:grpSpPr>
        <p:sp>
          <p:nvSpPr>
            <p:cNvPr id="644" name="Google Shape;644;p10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0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0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10"/>
          <p:cNvGrpSpPr/>
          <p:nvPr/>
        </p:nvGrpSpPr>
        <p:grpSpPr>
          <a:xfrm>
            <a:off x="8745246" y="3824673"/>
            <a:ext cx="482481" cy="490933"/>
            <a:chOff x="1634175" y="4169925"/>
            <a:chExt cx="308275" cy="313675"/>
          </a:xfrm>
        </p:grpSpPr>
        <p:sp>
          <p:nvSpPr>
            <p:cNvPr id="656" name="Google Shape;656;p10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0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0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0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0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0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0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0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0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10"/>
          <p:cNvSpPr/>
          <p:nvPr/>
        </p:nvSpPr>
        <p:spPr>
          <a:xfrm rot="10660333">
            <a:off x="8899794" y="2150405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8" name="Google Shape;668;p10"/>
          <p:cNvGrpSpPr/>
          <p:nvPr/>
        </p:nvGrpSpPr>
        <p:grpSpPr>
          <a:xfrm>
            <a:off x="8995374" y="2554868"/>
            <a:ext cx="248024" cy="243085"/>
            <a:chOff x="7972900" y="1017250"/>
            <a:chExt cx="754791" cy="739760"/>
          </a:xfrm>
        </p:grpSpPr>
        <p:sp>
          <p:nvSpPr>
            <p:cNvPr id="669" name="Google Shape;669;p10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0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0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0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10"/>
          <p:cNvGrpSpPr/>
          <p:nvPr/>
        </p:nvGrpSpPr>
        <p:grpSpPr>
          <a:xfrm rot="941187">
            <a:off x="8873832" y="1728157"/>
            <a:ext cx="392555" cy="111937"/>
            <a:chOff x="3827225" y="3139400"/>
            <a:chExt cx="298975" cy="88200"/>
          </a:xfrm>
        </p:grpSpPr>
        <p:sp>
          <p:nvSpPr>
            <p:cNvPr id="674" name="Google Shape;674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6" name="Google Shape;676;p10"/>
          <p:cNvSpPr/>
          <p:nvPr/>
        </p:nvSpPr>
        <p:spPr>
          <a:xfrm>
            <a:off x="8941303" y="2947775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7" name="Google Shape;677;p10"/>
          <p:cNvGrpSpPr/>
          <p:nvPr/>
        </p:nvGrpSpPr>
        <p:grpSpPr>
          <a:xfrm rot="3704533">
            <a:off x="1554340" y="4994120"/>
            <a:ext cx="299645" cy="85878"/>
            <a:chOff x="3827225" y="3139400"/>
            <a:chExt cx="298975" cy="88200"/>
          </a:xfrm>
        </p:grpSpPr>
        <p:sp>
          <p:nvSpPr>
            <p:cNvPr id="678" name="Google Shape;678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10"/>
          <p:cNvGrpSpPr/>
          <p:nvPr/>
        </p:nvGrpSpPr>
        <p:grpSpPr>
          <a:xfrm rot="4880212">
            <a:off x="2975832" y="4715341"/>
            <a:ext cx="562827" cy="572686"/>
            <a:chOff x="1634175" y="4169925"/>
            <a:chExt cx="308275" cy="313675"/>
          </a:xfrm>
        </p:grpSpPr>
        <p:sp>
          <p:nvSpPr>
            <p:cNvPr id="681" name="Google Shape;681;p10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0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0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0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0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0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0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0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0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" name="Google Shape;692;p10"/>
          <p:cNvGrpSpPr/>
          <p:nvPr/>
        </p:nvGrpSpPr>
        <p:grpSpPr>
          <a:xfrm rot="-6937582">
            <a:off x="3908052" y="4945715"/>
            <a:ext cx="392572" cy="111932"/>
            <a:chOff x="3827225" y="3139400"/>
            <a:chExt cx="298975" cy="88200"/>
          </a:xfrm>
        </p:grpSpPr>
        <p:sp>
          <p:nvSpPr>
            <p:cNvPr id="693" name="Google Shape;693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5" name="Google Shape;695;p10"/>
          <p:cNvSpPr/>
          <p:nvPr/>
        </p:nvSpPr>
        <p:spPr>
          <a:xfrm rot="10163395">
            <a:off x="4288943" y="4820993"/>
            <a:ext cx="249690" cy="200286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6" name="Google Shape;696;p10"/>
          <p:cNvGrpSpPr/>
          <p:nvPr/>
        </p:nvGrpSpPr>
        <p:grpSpPr>
          <a:xfrm>
            <a:off x="7897887" y="4839356"/>
            <a:ext cx="248024" cy="243085"/>
            <a:chOff x="7972900" y="1017250"/>
            <a:chExt cx="754791" cy="739760"/>
          </a:xfrm>
        </p:grpSpPr>
        <p:sp>
          <p:nvSpPr>
            <p:cNvPr id="697" name="Google Shape;697;p10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0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0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0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1" name="Google Shape;701;p10"/>
          <p:cNvSpPr/>
          <p:nvPr/>
        </p:nvSpPr>
        <p:spPr>
          <a:xfrm>
            <a:off x="4605300" y="5002134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10"/>
          <p:cNvSpPr/>
          <p:nvPr/>
        </p:nvSpPr>
        <p:spPr>
          <a:xfrm>
            <a:off x="5273613" y="47928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10"/>
          <p:cNvSpPr/>
          <p:nvPr/>
        </p:nvSpPr>
        <p:spPr>
          <a:xfrm>
            <a:off x="3876712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10"/>
          <p:cNvSpPr/>
          <p:nvPr/>
        </p:nvSpPr>
        <p:spPr>
          <a:xfrm>
            <a:off x="2809912" y="5052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10"/>
          <p:cNvSpPr/>
          <p:nvPr/>
        </p:nvSpPr>
        <p:spPr>
          <a:xfrm>
            <a:off x="2276512" y="4900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10"/>
          <p:cNvSpPr/>
          <p:nvPr/>
        </p:nvSpPr>
        <p:spPr>
          <a:xfrm>
            <a:off x="8067712" y="45956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10"/>
          <p:cNvSpPr/>
          <p:nvPr/>
        </p:nvSpPr>
        <p:spPr>
          <a:xfrm>
            <a:off x="7632446" y="4845611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10"/>
          <p:cNvSpPr/>
          <p:nvPr/>
        </p:nvSpPr>
        <p:spPr>
          <a:xfrm>
            <a:off x="7381912" y="252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10"/>
          <p:cNvSpPr/>
          <p:nvPr/>
        </p:nvSpPr>
        <p:spPr>
          <a:xfrm>
            <a:off x="3724312" y="252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0"/>
          <p:cNvSpPr/>
          <p:nvPr/>
        </p:nvSpPr>
        <p:spPr>
          <a:xfrm>
            <a:off x="574287" y="3740483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10"/>
          <p:cNvSpPr/>
          <p:nvPr/>
        </p:nvSpPr>
        <p:spPr>
          <a:xfrm>
            <a:off x="1133512" y="328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0"/>
          <p:cNvSpPr/>
          <p:nvPr/>
        </p:nvSpPr>
        <p:spPr>
          <a:xfrm>
            <a:off x="219112" y="390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10"/>
          <p:cNvSpPr/>
          <p:nvPr/>
        </p:nvSpPr>
        <p:spPr>
          <a:xfrm>
            <a:off x="8982112" y="1014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8D5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4" name="Google Shape;714;p10"/>
          <p:cNvGrpSpPr/>
          <p:nvPr/>
        </p:nvGrpSpPr>
        <p:grpSpPr>
          <a:xfrm rot="-1984678">
            <a:off x="5077388" y="-41650"/>
            <a:ext cx="457956" cy="130588"/>
            <a:chOff x="3827225" y="3139400"/>
            <a:chExt cx="298975" cy="88200"/>
          </a:xfrm>
        </p:grpSpPr>
        <p:sp>
          <p:nvSpPr>
            <p:cNvPr id="715" name="Google Shape;715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7" name="Google Shape;717;p10"/>
          <p:cNvSpPr/>
          <p:nvPr/>
        </p:nvSpPr>
        <p:spPr>
          <a:xfrm rot="9651179">
            <a:off x="7310613" y="-73029"/>
            <a:ext cx="249667" cy="200289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10"/>
          <p:cNvSpPr/>
          <p:nvPr/>
        </p:nvSpPr>
        <p:spPr>
          <a:xfrm>
            <a:off x="7135505" y="117017"/>
            <a:ext cx="105420" cy="81458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9" name="Google Shape;719;p10"/>
          <p:cNvGrpSpPr/>
          <p:nvPr/>
        </p:nvGrpSpPr>
        <p:grpSpPr>
          <a:xfrm rot="6972735">
            <a:off x="3705650" y="-19298"/>
            <a:ext cx="299653" cy="85878"/>
            <a:chOff x="3827225" y="3139400"/>
            <a:chExt cx="298975" cy="88200"/>
          </a:xfrm>
        </p:grpSpPr>
        <p:sp>
          <p:nvSpPr>
            <p:cNvPr id="720" name="Google Shape;720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2" name="Google Shape;722;p10"/>
          <p:cNvSpPr/>
          <p:nvPr/>
        </p:nvSpPr>
        <p:spPr>
          <a:xfrm rot="5400000">
            <a:off x="2917255" y="-49206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3" name="Google Shape;723;p10"/>
          <p:cNvGrpSpPr/>
          <p:nvPr/>
        </p:nvGrpSpPr>
        <p:grpSpPr>
          <a:xfrm rot="-4995319">
            <a:off x="3250290" y="-176256"/>
            <a:ext cx="399763" cy="406750"/>
            <a:chOff x="1634175" y="4169925"/>
            <a:chExt cx="308275" cy="313675"/>
          </a:xfrm>
        </p:grpSpPr>
        <p:sp>
          <p:nvSpPr>
            <p:cNvPr id="724" name="Google Shape;724;p10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10"/>
          <p:cNvSpPr/>
          <p:nvPr/>
        </p:nvSpPr>
        <p:spPr>
          <a:xfrm>
            <a:off x="4181512" y="99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10"/>
          <p:cNvGrpSpPr/>
          <p:nvPr/>
        </p:nvGrpSpPr>
        <p:grpSpPr>
          <a:xfrm>
            <a:off x="1995552" y="33604"/>
            <a:ext cx="187566" cy="183830"/>
            <a:chOff x="7972900" y="1017250"/>
            <a:chExt cx="754791" cy="739760"/>
          </a:xfrm>
        </p:grpSpPr>
        <p:sp>
          <p:nvSpPr>
            <p:cNvPr id="737" name="Google Shape;737;p10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1" name="Google Shape;741;p10"/>
          <p:cNvSpPr/>
          <p:nvPr/>
        </p:nvSpPr>
        <p:spPr>
          <a:xfrm>
            <a:off x="555925" y="-191748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10"/>
          <p:cNvSpPr/>
          <p:nvPr/>
        </p:nvSpPr>
        <p:spPr>
          <a:xfrm>
            <a:off x="142912" y="14714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10"/>
          <p:cNvSpPr/>
          <p:nvPr/>
        </p:nvSpPr>
        <p:spPr>
          <a:xfrm>
            <a:off x="252013" y="1189148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4" name="Google Shape;744;p10"/>
          <p:cNvGrpSpPr/>
          <p:nvPr/>
        </p:nvGrpSpPr>
        <p:grpSpPr>
          <a:xfrm rot="-1115751">
            <a:off x="-82832" y="3628988"/>
            <a:ext cx="299640" cy="85875"/>
            <a:chOff x="3827225" y="3139400"/>
            <a:chExt cx="298975" cy="88200"/>
          </a:xfrm>
        </p:grpSpPr>
        <p:sp>
          <p:nvSpPr>
            <p:cNvPr id="745" name="Google Shape;745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10"/>
          <p:cNvGrpSpPr/>
          <p:nvPr/>
        </p:nvGrpSpPr>
        <p:grpSpPr>
          <a:xfrm>
            <a:off x="223290" y="2853016"/>
            <a:ext cx="187566" cy="183830"/>
            <a:chOff x="7972900" y="1017250"/>
            <a:chExt cx="754791" cy="739760"/>
          </a:xfrm>
        </p:grpSpPr>
        <p:sp>
          <p:nvSpPr>
            <p:cNvPr id="748" name="Google Shape;748;p10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2" name="Google Shape;752;p10"/>
          <p:cNvSpPr/>
          <p:nvPr/>
        </p:nvSpPr>
        <p:spPr>
          <a:xfrm rot="436213">
            <a:off x="-111709" y="2878645"/>
            <a:ext cx="249670" cy="20030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3" name="Google Shape;753;p10"/>
          <p:cNvGrpSpPr/>
          <p:nvPr/>
        </p:nvGrpSpPr>
        <p:grpSpPr>
          <a:xfrm rot="-4980949">
            <a:off x="8848603" y="1190894"/>
            <a:ext cx="354682" cy="371949"/>
            <a:chOff x="1634175" y="4169925"/>
            <a:chExt cx="308275" cy="313675"/>
          </a:xfrm>
        </p:grpSpPr>
        <p:sp>
          <p:nvSpPr>
            <p:cNvPr id="754" name="Google Shape;754;p10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0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5" name="Google Shape;765;p10"/>
          <p:cNvSpPr/>
          <p:nvPr/>
        </p:nvSpPr>
        <p:spPr>
          <a:xfrm rot="10660333">
            <a:off x="8921344" y="479230"/>
            <a:ext cx="249679" cy="200294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10"/>
          <p:cNvSpPr/>
          <p:nvPr/>
        </p:nvSpPr>
        <p:spPr>
          <a:xfrm rot="4276707">
            <a:off x="8801238" y="4444972"/>
            <a:ext cx="249684" cy="200297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8905912" y="20048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8" name="Google Shape;768;p10"/>
          <p:cNvGrpSpPr/>
          <p:nvPr/>
        </p:nvGrpSpPr>
        <p:grpSpPr>
          <a:xfrm>
            <a:off x="8075959" y="4297197"/>
            <a:ext cx="995211" cy="1086740"/>
            <a:chOff x="8232500" y="3951225"/>
            <a:chExt cx="1138425" cy="1243125"/>
          </a:xfrm>
        </p:grpSpPr>
        <p:sp>
          <p:nvSpPr>
            <p:cNvPr id="769" name="Google Shape;769;p10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0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10"/>
          <p:cNvGrpSpPr/>
          <p:nvPr/>
        </p:nvGrpSpPr>
        <p:grpSpPr>
          <a:xfrm flipH="1">
            <a:off x="-320791" y="-8978"/>
            <a:ext cx="995211" cy="1086740"/>
            <a:chOff x="8232500" y="3951225"/>
            <a:chExt cx="1138425" cy="1243125"/>
          </a:xfrm>
        </p:grpSpPr>
        <p:sp>
          <p:nvSpPr>
            <p:cNvPr id="773" name="Google Shape;773;p10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0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0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10"/>
          <p:cNvGrpSpPr/>
          <p:nvPr/>
        </p:nvGrpSpPr>
        <p:grpSpPr>
          <a:xfrm flipH="1" rot="8307516">
            <a:off x="4360903" y="-424067"/>
            <a:ext cx="870006" cy="950019"/>
            <a:chOff x="8232500" y="3951225"/>
            <a:chExt cx="1138425" cy="1243125"/>
          </a:xfrm>
        </p:grpSpPr>
        <p:sp>
          <p:nvSpPr>
            <p:cNvPr id="777" name="Google Shape;777;p10"/>
            <p:cNvSpPr/>
            <p:nvPr/>
          </p:nvSpPr>
          <p:spPr>
            <a:xfrm>
              <a:off x="8232500" y="3951225"/>
              <a:ext cx="1138425" cy="1243125"/>
            </a:xfrm>
            <a:custGeom>
              <a:rect b="b" l="l" r="r" t="t"/>
              <a:pathLst>
                <a:path extrusionOk="0" h="49725" w="45537">
                  <a:moveTo>
                    <a:pt x="26072" y="0"/>
                  </a:moveTo>
                  <a:lnTo>
                    <a:pt x="26072" y="0"/>
                  </a:lnTo>
                  <a:cubicBezTo>
                    <a:pt x="17449" y="186"/>
                    <a:pt x="11648" y="8158"/>
                    <a:pt x="9213" y="16425"/>
                  </a:cubicBezTo>
                  <a:cubicBezTo>
                    <a:pt x="6096" y="27018"/>
                    <a:pt x="8376" y="35641"/>
                    <a:pt x="8376" y="35641"/>
                  </a:cubicBezTo>
                  <a:cubicBezTo>
                    <a:pt x="8376" y="35641"/>
                    <a:pt x="0" y="43598"/>
                    <a:pt x="652" y="48747"/>
                  </a:cubicBezTo>
                  <a:cubicBezTo>
                    <a:pt x="2498" y="49181"/>
                    <a:pt x="4374" y="49460"/>
                    <a:pt x="6297" y="49600"/>
                  </a:cubicBezTo>
                  <a:lnTo>
                    <a:pt x="8019" y="45474"/>
                  </a:lnTo>
                  <a:lnTo>
                    <a:pt x="8267" y="49709"/>
                  </a:lnTo>
                  <a:cubicBezTo>
                    <a:pt x="8657" y="49719"/>
                    <a:pt x="9049" y="49725"/>
                    <a:pt x="9441" y="49725"/>
                  </a:cubicBezTo>
                  <a:cubicBezTo>
                    <a:pt x="14160" y="49725"/>
                    <a:pt x="18999" y="48954"/>
                    <a:pt x="23653" y="47522"/>
                  </a:cubicBezTo>
                  <a:cubicBezTo>
                    <a:pt x="23234" y="46359"/>
                    <a:pt x="22893" y="44947"/>
                    <a:pt x="23094" y="43722"/>
                  </a:cubicBezTo>
                  <a:lnTo>
                    <a:pt x="23094" y="43722"/>
                  </a:lnTo>
                  <a:lnTo>
                    <a:pt x="25467" y="46932"/>
                  </a:lnTo>
                  <a:cubicBezTo>
                    <a:pt x="31190" y="44963"/>
                    <a:pt x="36588" y="42016"/>
                    <a:pt x="41132" y="38325"/>
                  </a:cubicBezTo>
                  <a:lnTo>
                    <a:pt x="38278" y="35471"/>
                  </a:lnTo>
                  <a:lnTo>
                    <a:pt x="38278" y="35471"/>
                  </a:lnTo>
                  <a:lnTo>
                    <a:pt x="42636" y="37053"/>
                  </a:lnTo>
                  <a:cubicBezTo>
                    <a:pt x="43660" y="36169"/>
                    <a:pt x="44621" y="35223"/>
                    <a:pt x="45537" y="34261"/>
                  </a:cubicBezTo>
                  <a:cubicBezTo>
                    <a:pt x="42342" y="31562"/>
                    <a:pt x="38712" y="28895"/>
                    <a:pt x="31780" y="28755"/>
                  </a:cubicBezTo>
                  <a:cubicBezTo>
                    <a:pt x="28585" y="24443"/>
                    <a:pt x="24614" y="17076"/>
                    <a:pt x="22226" y="10593"/>
                  </a:cubicBezTo>
                  <a:cubicBezTo>
                    <a:pt x="21760" y="9337"/>
                    <a:pt x="21249" y="8096"/>
                    <a:pt x="21109" y="6778"/>
                  </a:cubicBezTo>
                  <a:cubicBezTo>
                    <a:pt x="20969" y="5460"/>
                    <a:pt x="21249" y="4017"/>
                    <a:pt x="22179" y="3071"/>
                  </a:cubicBezTo>
                  <a:cubicBezTo>
                    <a:pt x="23249" y="1970"/>
                    <a:pt x="25033" y="1148"/>
                    <a:pt x="26072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0"/>
            <p:cNvSpPr/>
            <p:nvPr/>
          </p:nvSpPr>
          <p:spPr>
            <a:xfrm>
              <a:off x="8427925" y="4604575"/>
              <a:ext cx="608000" cy="256825"/>
            </a:xfrm>
            <a:custGeom>
              <a:rect b="b" l="l" r="r" t="t"/>
              <a:pathLst>
                <a:path extrusionOk="0" h="10273" w="24320">
                  <a:moveTo>
                    <a:pt x="22241" y="0"/>
                  </a:moveTo>
                  <a:cubicBezTo>
                    <a:pt x="22241" y="0"/>
                    <a:pt x="11925" y="6852"/>
                    <a:pt x="3055" y="6852"/>
                  </a:cubicBezTo>
                  <a:cubicBezTo>
                    <a:pt x="2010" y="6852"/>
                    <a:pt x="986" y="6757"/>
                    <a:pt x="0" y="6545"/>
                  </a:cubicBezTo>
                  <a:lnTo>
                    <a:pt x="0" y="6545"/>
                  </a:lnTo>
                  <a:lnTo>
                    <a:pt x="171" y="9849"/>
                  </a:lnTo>
                  <a:cubicBezTo>
                    <a:pt x="171" y="9849"/>
                    <a:pt x="1849" y="10272"/>
                    <a:pt x="4573" y="10272"/>
                  </a:cubicBezTo>
                  <a:cubicBezTo>
                    <a:pt x="9181" y="10272"/>
                    <a:pt x="16784" y="9059"/>
                    <a:pt x="24319" y="2528"/>
                  </a:cubicBezTo>
                  <a:lnTo>
                    <a:pt x="22241" y="0"/>
                  </a:ln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0"/>
            <p:cNvSpPr/>
            <p:nvPr/>
          </p:nvSpPr>
          <p:spPr>
            <a:xfrm>
              <a:off x="8646600" y="4672925"/>
              <a:ext cx="224925" cy="202825"/>
            </a:xfrm>
            <a:custGeom>
              <a:rect b="b" l="l" r="r" t="t"/>
              <a:pathLst>
                <a:path extrusionOk="0" h="8113" w="8997">
                  <a:moveTo>
                    <a:pt x="5755" y="1764"/>
                  </a:moveTo>
                  <a:cubicBezTo>
                    <a:pt x="6003" y="2369"/>
                    <a:pt x="6220" y="2927"/>
                    <a:pt x="6437" y="3470"/>
                  </a:cubicBezTo>
                  <a:cubicBezTo>
                    <a:pt x="6623" y="3935"/>
                    <a:pt x="6809" y="4416"/>
                    <a:pt x="7011" y="4928"/>
                  </a:cubicBezTo>
                  <a:lnTo>
                    <a:pt x="3149" y="6293"/>
                  </a:lnTo>
                  <a:cubicBezTo>
                    <a:pt x="2622" y="5098"/>
                    <a:pt x="2234" y="4106"/>
                    <a:pt x="1893" y="2989"/>
                  </a:cubicBezTo>
                  <a:cubicBezTo>
                    <a:pt x="3010" y="2555"/>
                    <a:pt x="4281" y="2152"/>
                    <a:pt x="5755" y="1764"/>
                  </a:cubicBezTo>
                  <a:close/>
                  <a:moveTo>
                    <a:pt x="6178" y="0"/>
                  </a:moveTo>
                  <a:cubicBezTo>
                    <a:pt x="6105" y="0"/>
                    <a:pt x="6031" y="9"/>
                    <a:pt x="5956" y="27"/>
                  </a:cubicBezTo>
                  <a:cubicBezTo>
                    <a:pt x="4188" y="477"/>
                    <a:pt x="2358" y="1019"/>
                    <a:pt x="668" y="1717"/>
                  </a:cubicBezTo>
                  <a:cubicBezTo>
                    <a:pt x="233" y="1888"/>
                    <a:pt x="1" y="2353"/>
                    <a:pt x="125" y="2803"/>
                  </a:cubicBezTo>
                  <a:cubicBezTo>
                    <a:pt x="621" y="4556"/>
                    <a:pt x="1179" y="5905"/>
                    <a:pt x="1924" y="7580"/>
                  </a:cubicBezTo>
                  <a:cubicBezTo>
                    <a:pt x="2080" y="7916"/>
                    <a:pt x="2412" y="8113"/>
                    <a:pt x="2763" y="8113"/>
                  </a:cubicBezTo>
                  <a:cubicBezTo>
                    <a:pt x="2866" y="8113"/>
                    <a:pt x="2970" y="8096"/>
                    <a:pt x="3072" y="8061"/>
                  </a:cubicBezTo>
                  <a:lnTo>
                    <a:pt x="8267" y="6231"/>
                  </a:lnTo>
                  <a:cubicBezTo>
                    <a:pt x="8748" y="6060"/>
                    <a:pt x="8996" y="5502"/>
                    <a:pt x="8810" y="5021"/>
                  </a:cubicBezTo>
                  <a:cubicBezTo>
                    <a:pt x="8143" y="3408"/>
                    <a:pt x="7709" y="2214"/>
                    <a:pt x="7042" y="570"/>
                  </a:cubicBezTo>
                  <a:cubicBezTo>
                    <a:pt x="6887" y="220"/>
                    <a:pt x="6548" y="0"/>
                    <a:pt x="6178" y="0"/>
                  </a:cubicBezTo>
                  <a:close/>
                </a:path>
              </a:pathLst>
            </a:custGeom>
            <a:solidFill>
              <a:srgbClr val="D1A7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10"/>
          <p:cNvGrpSpPr/>
          <p:nvPr/>
        </p:nvGrpSpPr>
        <p:grpSpPr>
          <a:xfrm>
            <a:off x="-397318" y="3781107"/>
            <a:ext cx="1174219" cy="1204057"/>
            <a:chOff x="2100225" y="3794250"/>
            <a:chExt cx="924800" cy="948300"/>
          </a:xfrm>
        </p:grpSpPr>
        <p:sp>
          <p:nvSpPr>
            <p:cNvPr id="781" name="Google Shape;781;p10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0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0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0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0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0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0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10"/>
          <p:cNvGrpSpPr/>
          <p:nvPr/>
        </p:nvGrpSpPr>
        <p:grpSpPr>
          <a:xfrm flipH="1">
            <a:off x="8679596" y="3173209"/>
            <a:ext cx="553215" cy="567273"/>
            <a:chOff x="2100225" y="3794250"/>
            <a:chExt cx="924800" cy="948300"/>
          </a:xfrm>
        </p:grpSpPr>
        <p:sp>
          <p:nvSpPr>
            <p:cNvPr id="789" name="Google Shape;789;p10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0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0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0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0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0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0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10"/>
          <p:cNvGrpSpPr/>
          <p:nvPr/>
        </p:nvGrpSpPr>
        <p:grpSpPr>
          <a:xfrm rot="-6937582">
            <a:off x="2605952" y="4981090"/>
            <a:ext cx="392572" cy="111932"/>
            <a:chOff x="3827225" y="3139400"/>
            <a:chExt cx="298975" cy="88200"/>
          </a:xfrm>
        </p:grpSpPr>
        <p:sp>
          <p:nvSpPr>
            <p:cNvPr id="797" name="Google Shape;797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9" name="Google Shape;799;p10"/>
          <p:cNvSpPr/>
          <p:nvPr/>
        </p:nvSpPr>
        <p:spPr>
          <a:xfrm>
            <a:off x="1768413" y="47928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1030837" y="4896983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1" name="Google Shape;801;p10"/>
          <p:cNvGrpSpPr/>
          <p:nvPr/>
        </p:nvGrpSpPr>
        <p:grpSpPr>
          <a:xfrm>
            <a:off x="3680187" y="4839356"/>
            <a:ext cx="248024" cy="243085"/>
            <a:chOff x="7972900" y="1017250"/>
            <a:chExt cx="754791" cy="739760"/>
          </a:xfrm>
        </p:grpSpPr>
        <p:sp>
          <p:nvSpPr>
            <p:cNvPr id="802" name="Google Shape;802;p10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0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0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6" name="Google Shape;806;p10"/>
          <p:cNvSpPr/>
          <p:nvPr/>
        </p:nvSpPr>
        <p:spPr>
          <a:xfrm>
            <a:off x="3495712" y="4824245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10"/>
          <p:cNvSpPr/>
          <p:nvPr/>
        </p:nvSpPr>
        <p:spPr>
          <a:xfrm>
            <a:off x="2135079" y="4846179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10"/>
          <p:cNvSpPr/>
          <p:nvPr/>
        </p:nvSpPr>
        <p:spPr>
          <a:xfrm>
            <a:off x="2572620" y="4998579"/>
            <a:ext cx="53523" cy="41374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9" name="Google Shape;809;p10"/>
          <p:cNvGrpSpPr/>
          <p:nvPr/>
        </p:nvGrpSpPr>
        <p:grpSpPr>
          <a:xfrm rot="3704533">
            <a:off x="6136249" y="5052523"/>
            <a:ext cx="299645" cy="85878"/>
            <a:chOff x="3827225" y="3139400"/>
            <a:chExt cx="298975" cy="88200"/>
          </a:xfrm>
        </p:grpSpPr>
        <p:sp>
          <p:nvSpPr>
            <p:cNvPr id="810" name="Google Shape;810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10"/>
          <p:cNvGrpSpPr/>
          <p:nvPr/>
        </p:nvGrpSpPr>
        <p:grpSpPr>
          <a:xfrm rot="-4328561">
            <a:off x="6975081" y="4899076"/>
            <a:ext cx="403229" cy="410252"/>
            <a:chOff x="1634175" y="4169925"/>
            <a:chExt cx="308275" cy="313675"/>
          </a:xfrm>
        </p:grpSpPr>
        <p:sp>
          <p:nvSpPr>
            <p:cNvPr id="813" name="Google Shape;813;p10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0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0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0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0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10"/>
          <p:cNvGrpSpPr/>
          <p:nvPr/>
        </p:nvGrpSpPr>
        <p:grpSpPr>
          <a:xfrm>
            <a:off x="5556508" y="4678184"/>
            <a:ext cx="553215" cy="567273"/>
            <a:chOff x="2100225" y="3794250"/>
            <a:chExt cx="924800" cy="948300"/>
          </a:xfrm>
        </p:grpSpPr>
        <p:sp>
          <p:nvSpPr>
            <p:cNvPr id="825" name="Google Shape;825;p10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0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0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10"/>
          <p:cNvGrpSpPr/>
          <p:nvPr/>
        </p:nvGrpSpPr>
        <p:grpSpPr>
          <a:xfrm>
            <a:off x="6420890" y="4825754"/>
            <a:ext cx="187566" cy="183830"/>
            <a:chOff x="7972900" y="1017250"/>
            <a:chExt cx="754791" cy="739760"/>
          </a:xfrm>
        </p:grpSpPr>
        <p:sp>
          <p:nvSpPr>
            <p:cNvPr id="833" name="Google Shape;833;p10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0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0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10"/>
          <p:cNvGrpSpPr/>
          <p:nvPr/>
        </p:nvGrpSpPr>
        <p:grpSpPr>
          <a:xfrm rot="-6937582">
            <a:off x="7145915" y="4810903"/>
            <a:ext cx="392572" cy="111932"/>
            <a:chOff x="3827225" y="3139400"/>
            <a:chExt cx="298975" cy="88200"/>
          </a:xfrm>
        </p:grpSpPr>
        <p:sp>
          <p:nvSpPr>
            <p:cNvPr id="838" name="Google Shape;838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10"/>
          <p:cNvGrpSpPr/>
          <p:nvPr/>
        </p:nvGrpSpPr>
        <p:grpSpPr>
          <a:xfrm rot="-1984678">
            <a:off x="-161987" y="2482962"/>
            <a:ext cx="457956" cy="130588"/>
            <a:chOff x="3827225" y="3139400"/>
            <a:chExt cx="298975" cy="88200"/>
          </a:xfrm>
        </p:grpSpPr>
        <p:sp>
          <p:nvSpPr>
            <p:cNvPr id="841" name="Google Shape;841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3" name="Google Shape;843;p10"/>
          <p:cNvSpPr/>
          <p:nvPr/>
        </p:nvSpPr>
        <p:spPr>
          <a:xfrm>
            <a:off x="115364" y="2713646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4" name="Google Shape;844;p10"/>
          <p:cNvGrpSpPr/>
          <p:nvPr/>
        </p:nvGrpSpPr>
        <p:grpSpPr>
          <a:xfrm rot="-5217615">
            <a:off x="-125504" y="1109965"/>
            <a:ext cx="316828" cy="329278"/>
            <a:chOff x="1634175" y="4169925"/>
            <a:chExt cx="308275" cy="313675"/>
          </a:xfrm>
        </p:grpSpPr>
        <p:sp>
          <p:nvSpPr>
            <p:cNvPr id="845" name="Google Shape;845;p10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0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0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0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10"/>
          <p:cNvSpPr/>
          <p:nvPr/>
        </p:nvSpPr>
        <p:spPr>
          <a:xfrm rot="1093775">
            <a:off x="-71879" y="1980029"/>
            <a:ext cx="435565" cy="34938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7" name="Google Shape;857;p10"/>
          <p:cNvGrpSpPr/>
          <p:nvPr/>
        </p:nvGrpSpPr>
        <p:grpSpPr>
          <a:xfrm>
            <a:off x="52127" y="1754754"/>
            <a:ext cx="187566" cy="183830"/>
            <a:chOff x="7972900" y="1017250"/>
            <a:chExt cx="754791" cy="739760"/>
          </a:xfrm>
        </p:grpSpPr>
        <p:sp>
          <p:nvSpPr>
            <p:cNvPr id="858" name="Google Shape;858;p10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0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0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0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2" name="Google Shape;862;p10"/>
          <p:cNvSpPr/>
          <p:nvPr/>
        </p:nvSpPr>
        <p:spPr>
          <a:xfrm>
            <a:off x="244413" y="25068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3" name="Google Shape;863;p10"/>
          <p:cNvGrpSpPr/>
          <p:nvPr/>
        </p:nvGrpSpPr>
        <p:grpSpPr>
          <a:xfrm rot="10800000">
            <a:off x="2294521" y="-180304"/>
            <a:ext cx="553215" cy="567273"/>
            <a:chOff x="2100225" y="3794250"/>
            <a:chExt cx="924800" cy="948300"/>
          </a:xfrm>
        </p:grpSpPr>
        <p:sp>
          <p:nvSpPr>
            <p:cNvPr id="864" name="Google Shape;864;p10"/>
            <p:cNvSpPr/>
            <p:nvPr/>
          </p:nvSpPr>
          <p:spPr>
            <a:xfrm>
              <a:off x="2100225" y="3794250"/>
              <a:ext cx="924800" cy="948300"/>
            </a:xfrm>
            <a:custGeom>
              <a:rect b="b" l="l" r="r" t="t"/>
              <a:pathLst>
                <a:path extrusionOk="0" h="37932" w="36992">
                  <a:moveTo>
                    <a:pt x="18631" y="0"/>
                  </a:moveTo>
                  <a:cubicBezTo>
                    <a:pt x="18420" y="0"/>
                    <a:pt x="18212" y="3"/>
                    <a:pt x="18007" y="9"/>
                  </a:cubicBezTo>
                  <a:cubicBezTo>
                    <a:pt x="12827" y="149"/>
                    <a:pt x="3770" y="5329"/>
                    <a:pt x="5088" y="19675"/>
                  </a:cubicBezTo>
                  <a:cubicBezTo>
                    <a:pt x="5383" y="22824"/>
                    <a:pt x="5522" y="25833"/>
                    <a:pt x="4281" y="28842"/>
                  </a:cubicBezTo>
                  <a:cubicBezTo>
                    <a:pt x="3397" y="30997"/>
                    <a:pt x="2079" y="32936"/>
                    <a:pt x="823" y="34890"/>
                  </a:cubicBezTo>
                  <a:cubicBezTo>
                    <a:pt x="404" y="35526"/>
                    <a:pt x="1" y="36317"/>
                    <a:pt x="358" y="36969"/>
                  </a:cubicBezTo>
                  <a:cubicBezTo>
                    <a:pt x="637" y="37511"/>
                    <a:pt x="1304" y="37698"/>
                    <a:pt x="1908" y="37775"/>
                  </a:cubicBezTo>
                  <a:cubicBezTo>
                    <a:pt x="2602" y="37883"/>
                    <a:pt x="3296" y="37931"/>
                    <a:pt x="3989" y="37931"/>
                  </a:cubicBezTo>
                  <a:cubicBezTo>
                    <a:pt x="6988" y="37931"/>
                    <a:pt x="9977" y="37031"/>
                    <a:pt x="12874" y="36162"/>
                  </a:cubicBezTo>
                  <a:cubicBezTo>
                    <a:pt x="32013" y="30470"/>
                    <a:pt x="36991" y="17783"/>
                    <a:pt x="34758" y="10246"/>
                  </a:cubicBezTo>
                  <a:cubicBezTo>
                    <a:pt x="32408" y="2328"/>
                    <a:pt x="24440" y="0"/>
                    <a:pt x="1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2689975" y="4074825"/>
              <a:ext cx="150100" cy="149800"/>
            </a:xfrm>
            <a:custGeom>
              <a:rect b="b" l="l" r="r" t="t"/>
              <a:pathLst>
                <a:path extrusionOk="0" h="5992" w="6004">
                  <a:moveTo>
                    <a:pt x="3246" y="0"/>
                  </a:moveTo>
                  <a:cubicBezTo>
                    <a:pt x="2115" y="0"/>
                    <a:pt x="985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815" y="5800"/>
                    <a:pt x="1893" y="5831"/>
                    <a:pt x="1971" y="5862"/>
                  </a:cubicBezTo>
                  <a:cubicBezTo>
                    <a:pt x="2220" y="5950"/>
                    <a:pt x="2475" y="5992"/>
                    <a:pt x="2730" y="5992"/>
                  </a:cubicBezTo>
                  <a:cubicBezTo>
                    <a:pt x="3869" y="5992"/>
                    <a:pt x="4988" y="5155"/>
                    <a:pt x="5445" y="3862"/>
                  </a:cubicBezTo>
                  <a:cubicBezTo>
                    <a:pt x="6003" y="2280"/>
                    <a:pt x="5367" y="605"/>
                    <a:pt x="4002" y="124"/>
                  </a:cubicBezTo>
                  <a:cubicBezTo>
                    <a:pt x="3925" y="108"/>
                    <a:pt x="3847" y="77"/>
                    <a:pt x="3770" y="62"/>
                  </a:cubicBezTo>
                  <a:cubicBezTo>
                    <a:pt x="3597" y="20"/>
                    <a:pt x="3421" y="0"/>
                    <a:pt x="3246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2689975" y="4074825"/>
              <a:ext cx="138075" cy="145800"/>
            </a:xfrm>
            <a:custGeom>
              <a:rect b="b" l="l" r="r" t="t"/>
              <a:pathLst>
                <a:path extrusionOk="0" h="5832" w="5523">
                  <a:moveTo>
                    <a:pt x="3247" y="0"/>
                  </a:moveTo>
                  <a:cubicBezTo>
                    <a:pt x="2119" y="0"/>
                    <a:pt x="998" y="836"/>
                    <a:pt x="528" y="2125"/>
                  </a:cubicBezTo>
                  <a:cubicBezTo>
                    <a:pt x="1" y="3613"/>
                    <a:pt x="544" y="5195"/>
                    <a:pt x="1753" y="5769"/>
                  </a:cubicBezTo>
                  <a:cubicBezTo>
                    <a:pt x="1926" y="5811"/>
                    <a:pt x="2101" y="5831"/>
                    <a:pt x="2276" y="5831"/>
                  </a:cubicBezTo>
                  <a:cubicBezTo>
                    <a:pt x="3404" y="5831"/>
                    <a:pt x="4525" y="4995"/>
                    <a:pt x="4995" y="3707"/>
                  </a:cubicBezTo>
                  <a:cubicBezTo>
                    <a:pt x="5522" y="2202"/>
                    <a:pt x="4979" y="636"/>
                    <a:pt x="3770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0"/>
            <p:cNvSpPr/>
            <p:nvPr/>
          </p:nvSpPr>
          <p:spPr>
            <a:xfrm>
              <a:off x="2418950" y="3978900"/>
              <a:ext cx="150075" cy="149850"/>
            </a:xfrm>
            <a:custGeom>
              <a:rect b="b" l="l" r="r" t="t"/>
              <a:pathLst>
                <a:path extrusionOk="0" h="5994" w="6003">
                  <a:moveTo>
                    <a:pt x="3280" y="0"/>
                  </a:moveTo>
                  <a:cubicBezTo>
                    <a:pt x="2145" y="0"/>
                    <a:pt x="1015" y="838"/>
                    <a:pt x="559" y="2131"/>
                  </a:cubicBezTo>
                  <a:cubicBezTo>
                    <a:pt x="1" y="3713"/>
                    <a:pt x="652" y="5388"/>
                    <a:pt x="2001" y="5869"/>
                  </a:cubicBezTo>
                  <a:cubicBezTo>
                    <a:pt x="2079" y="5900"/>
                    <a:pt x="2156" y="5915"/>
                    <a:pt x="2234" y="5931"/>
                  </a:cubicBezTo>
                  <a:cubicBezTo>
                    <a:pt x="2409" y="5973"/>
                    <a:pt x="2586" y="5993"/>
                    <a:pt x="2764" y="5993"/>
                  </a:cubicBezTo>
                  <a:cubicBezTo>
                    <a:pt x="3892" y="5993"/>
                    <a:pt x="5020" y="5168"/>
                    <a:pt x="5476" y="3868"/>
                  </a:cubicBezTo>
                  <a:cubicBezTo>
                    <a:pt x="6003" y="2379"/>
                    <a:pt x="5460" y="812"/>
                    <a:pt x="4250" y="223"/>
                  </a:cubicBezTo>
                  <a:cubicBezTo>
                    <a:pt x="4188" y="192"/>
                    <a:pt x="4111" y="161"/>
                    <a:pt x="4033" y="130"/>
                  </a:cubicBezTo>
                  <a:cubicBezTo>
                    <a:pt x="3787" y="42"/>
                    <a:pt x="3533" y="0"/>
                    <a:pt x="3280" y="0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2430975" y="3982925"/>
              <a:ext cx="138050" cy="145825"/>
            </a:xfrm>
            <a:custGeom>
              <a:rect b="b" l="l" r="r" t="t"/>
              <a:pathLst>
                <a:path extrusionOk="0" h="5833" w="5522">
                  <a:moveTo>
                    <a:pt x="3247" y="0"/>
                  </a:moveTo>
                  <a:cubicBezTo>
                    <a:pt x="2119" y="0"/>
                    <a:pt x="1000" y="838"/>
                    <a:pt x="543" y="2140"/>
                  </a:cubicBezTo>
                  <a:cubicBezTo>
                    <a:pt x="0" y="3629"/>
                    <a:pt x="543" y="5196"/>
                    <a:pt x="1753" y="5770"/>
                  </a:cubicBezTo>
                  <a:cubicBezTo>
                    <a:pt x="1928" y="5812"/>
                    <a:pt x="2105" y="5832"/>
                    <a:pt x="2283" y="5832"/>
                  </a:cubicBezTo>
                  <a:cubicBezTo>
                    <a:pt x="3411" y="5832"/>
                    <a:pt x="4539" y="5007"/>
                    <a:pt x="4995" y="3707"/>
                  </a:cubicBezTo>
                  <a:cubicBezTo>
                    <a:pt x="5522" y="2218"/>
                    <a:pt x="4979" y="651"/>
                    <a:pt x="3769" y="62"/>
                  </a:cubicBezTo>
                  <a:cubicBezTo>
                    <a:pt x="3597" y="20"/>
                    <a:pt x="3422" y="0"/>
                    <a:pt x="3247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0"/>
            <p:cNvSpPr/>
            <p:nvPr/>
          </p:nvSpPr>
          <p:spPr>
            <a:xfrm>
              <a:off x="2509675" y="4150775"/>
              <a:ext cx="178000" cy="109400"/>
            </a:xfrm>
            <a:custGeom>
              <a:rect b="b" l="l" r="r" t="t"/>
              <a:pathLst>
                <a:path extrusionOk="0" h="4376" w="7120">
                  <a:moveTo>
                    <a:pt x="2717" y="1"/>
                  </a:moveTo>
                  <a:cubicBezTo>
                    <a:pt x="569" y="1"/>
                    <a:pt x="1" y="2297"/>
                    <a:pt x="1" y="2297"/>
                  </a:cubicBezTo>
                  <a:lnTo>
                    <a:pt x="5848" y="4375"/>
                  </a:lnTo>
                  <a:cubicBezTo>
                    <a:pt x="5848" y="4375"/>
                    <a:pt x="7120" y="1335"/>
                    <a:pt x="4033" y="250"/>
                  </a:cubicBezTo>
                  <a:cubicBezTo>
                    <a:pt x="3540" y="75"/>
                    <a:pt x="3103" y="1"/>
                    <a:pt x="2717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0"/>
            <p:cNvSpPr/>
            <p:nvPr/>
          </p:nvSpPr>
          <p:spPr>
            <a:xfrm>
              <a:off x="2515500" y="4150525"/>
              <a:ext cx="158600" cy="101900"/>
            </a:xfrm>
            <a:custGeom>
              <a:rect b="b" l="l" r="r" t="t"/>
              <a:pathLst>
                <a:path extrusionOk="0" h="4076" w="6344">
                  <a:moveTo>
                    <a:pt x="2689" y="0"/>
                  </a:moveTo>
                  <a:cubicBezTo>
                    <a:pt x="721" y="0"/>
                    <a:pt x="1" y="2105"/>
                    <a:pt x="1" y="2105"/>
                  </a:cubicBezTo>
                  <a:lnTo>
                    <a:pt x="5553" y="4075"/>
                  </a:lnTo>
                  <a:cubicBezTo>
                    <a:pt x="5553" y="4075"/>
                    <a:pt x="6344" y="1113"/>
                    <a:pt x="3831" y="213"/>
                  </a:cubicBezTo>
                  <a:cubicBezTo>
                    <a:pt x="3411" y="64"/>
                    <a:pt x="3031" y="0"/>
                    <a:pt x="2689" y="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10"/>
          <p:cNvSpPr/>
          <p:nvPr/>
        </p:nvSpPr>
        <p:spPr>
          <a:xfrm>
            <a:off x="1791764" y="275246"/>
            <a:ext cx="90364" cy="69825"/>
          </a:xfrm>
          <a:custGeom>
            <a:rect b="b" l="l" r="r" t="t"/>
            <a:pathLst>
              <a:path extrusionOk="0" h="1319" w="1707">
                <a:moveTo>
                  <a:pt x="839" y="0"/>
                </a:moveTo>
                <a:cubicBezTo>
                  <a:pt x="1" y="0"/>
                  <a:pt x="6" y="1318"/>
                  <a:pt x="854" y="1318"/>
                </a:cubicBezTo>
                <a:cubicBezTo>
                  <a:pt x="1707" y="1318"/>
                  <a:pt x="1707" y="0"/>
                  <a:pt x="854" y="0"/>
                </a:cubicBezTo>
                <a:cubicBezTo>
                  <a:pt x="849" y="0"/>
                  <a:pt x="844" y="0"/>
                  <a:pt x="8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10"/>
          <p:cNvSpPr/>
          <p:nvPr/>
        </p:nvSpPr>
        <p:spPr>
          <a:xfrm rot="5400000">
            <a:off x="5331817" y="93857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10"/>
          <p:cNvSpPr/>
          <p:nvPr/>
        </p:nvSpPr>
        <p:spPr>
          <a:xfrm>
            <a:off x="6319325" y="-151061"/>
            <a:ext cx="435570" cy="349388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rgbClr val="FFFFFF">
              <a:alpha val="76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4" name="Google Shape;874;p10"/>
          <p:cNvGrpSpPr/>
          <p:nvPr/>
        </p:nvGrpSpPr>
        <p:grpSpPr>
          <a:xfrm rot="812820">
            <a:off x="7568204" y="-119904"/>
            <a:ext cx="482463" cy="490915"/>
            <a:chOff x="1634175" y="4169925"/>
            <a:chExt cx="308275" cy="313675"/>
          </a:xfrm>
        </p:grpSpPr>
        <p:sp>
          <p:nvSpPr>
            <p:cNvPr id="875" name="Google Shape;875;p10"/>
            <p:cNvSpPr/>
            <p:nvPr/>
          </p:nvSpPr>
          <p:spPr>
            <a:xfrm>
              <a:off x="1634175" y="4353375"/>
              <a:ext cx="131850" cy="130225"/>
            </a:xfrm>
            <a:custGeom>
              <a:rect b="b" l="l" r="r" t="t"/>
              <a:pathLst>
                <a:path extrusionOk="0" h="5209" w="5274">
                  <a:moveTo>
                    <a:pt x="3983" y="1"/>
                  </a:moveTo>
                  <a:cubicBezTo>
                    <a:pt x="3890" y="1"/>
                    <a:pt x="3805" y="8"/>
                    <a:pt x="3754" y="25"/>
                  </a:cubicBezTo>
                  <a:cubicBezTo>
                    <a:pt x="3211" y="211"/>
                    <a:pt x="652" y="1250"/>
                    <a:pt x="202" y="1901"/>
                  </a:cubicBezTo>
                  <a:cubicBezTo>
                    <a:pt x="93" y="2041"/>
                    <a:pt x="0" y="2243"/>
                    <a:pt x="47" y="2413"/>
                  </a:cubicBezTo>
                  <a:cubicBezTo>
                    <a:pt x="78" y="2568"/>
                    <a:pt x="202" y="2677"/>
                    <a:pt x="342" y="2754"/>
                  </a:cubicBezTo>
                  <a:cubicBezTo>
                    <a:pt x="508" y="2845"/>
                    <a:pt x="679" y="2883"/>
                    <a:pt x="853" y="2883"/>
                  </a:cubicBezTo>
                  <a:cubicBezTo>
                    <a:pt x="1361" y="2883"/>
                    <a:pt x="1892" y="2563"/>
                    <a:pt x="2389" y="2320"/>
                  </a:cubicBezTo>
                  <a:lnTo>
                    <a:pt x="2389" y="2320"/>
                  </a:lnTo>
                  <a:cubicBezTo>
                    <a:pt x="2187" y="2584"/>
                    <a:pt x="1986" y="2878"/>
                    <a:pt x="1768" y="3204"/>
                  </a:cubicBezTo>
                  <a:cubicBezTo>
                    <a:pt x="1520" y="3576"/>
                    <a:pt x="1567" y="4042"/>
                    <a:pt x="1846" y="4243"/>
                  </a:cubicBezTo>
                  <a:cubicBezTo>
                    <a:pt x="1951" y="4315"/>
                    <a:pt x="2057" y="4346"/>
                    <a:pt x="2163" y="4346"/>
                  </a:cubicBezTo>
                  <a:cubicBezTo>
                    <a:pt x="2742" y="4346"/>
                    <a:pt x="3300" y="3403"/>
                    <a:pt x="3537" y="3049"/>
                  </a:cubicBezTo>
                  <a:lnTo>
                    <a:pt x="3537" y="3049"/>
                  </a:lnTo>
                  <a:cubicBezTo>
                    <a:pt x="3397" y="3530"/>
                    <a:pt x="3319" y="3980"/>
                    <a:pt x="3350" y="4476"/>
                  </a:cubicBezTo>
                  <a:cubicBezTo>
                    <a:pt x="3366" y="4848"/>
                    <a:pt x="3490" y="5019"/>
                    <a:pt x="3645" y="5112"/>
                  </a:cubicBezTo>
                  <a:cubicBezTo>
                    <a:pt x="3714" y="5163"/>
                    <a:pt x="3831" y="5208"/>
                    <a:pt x="3967" y="5208"/>
                  </a:cubicBezTo>
                  <a:cubicBezTo>
                    <a:pt x="4200" y="5208"/>
                    <a:pt x="4488" y="5076"/>
                    <a:pt x="4684" y="4615"/>
                  </a:cubicBezTo>
                  <a:cubicBezTo>
                    <a:pt x="4963" y="3949"/>
                    <a:pt x="5274" y="180"/>
                    <a:pt x="4421" y="40"/>
                  </a:cubicBezTo>
                  <a:cubicBezTo>
                    <a:pt x="4332" y="21"/>
                    <a:pt x="4145" y="1"/>
                    <a:pt x="3983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0"/>
            <p:cNvSpPr/>
            <p:nvPr/>
          </p:nvSpPr>
          <p:spPr>
            <a:xfrm>
              <a:off x="1807500" y="4169925"/>
              <a:ext cx="134950" cy="124500"/>
            </a:xfrm>
            <a:custGeom>
              <a:rect b="b" l="l" r="r" t="t"/>
              <a:pathLst>
                <a:path extrusionOk="0" h="4980" w="5398">
                  <a:moveTo>
                    <a:pt x="2051" y="0"/>
                  </a:moveTo>
                  <a:cubicBezTo>
                    <a:pt x="1900" y="0"/>
                    <a:pt x="1759" y="93"/>
                    <a:pt x="1629" y="197"/>
                  </a:cubicBezTo>
                  <a:cubicBezTo>
                    <a:pt x="1024" y="709"/>
                    <a:pt x="171" y="3346"/>
                    <a:pt x="47" y="3889"/>
                  </a:cubicBezTo>
                  <a:cubicBezTo>
                    <a:pt x="0" y="4028"/>
                    <a:pt x="78" y="4416"/>
                    <a:pt x="109" y="4555"/>
                  </a:cubicBezTo>
                  <a:cubicBezTo>
                    <a:pt x="184" y="4868"/>
                    <a:pt x="753" y="4980"/>
                    <a:pt x="1469" y="4980"/>
                  </a:cubicBezTo>
                  <a:cubicBezTo>
                    <a:pt x="2670" y="4980"/>
                    <a:pt x="4286" y="4666"/>
                    <a:pt x="4684" y="4462"/>
                  </a:cubicBezTo>
                  <a:cubicBezTo>
                    <a:pt x="5397" y="4106"/>
                    <a:pt x="5258" y="3563"/>
                    <a:pt x="5103" y="3377"/>
                  </a:cubicBezTo>
                  <a:cubicBezTo>
                    <a:pt x="5000" y="3245"/>
                    <a:pt x="4829" y="3127"/>
                    <a:pt x="4511" y="3127"/>
                  </a:cubicBezTo>
                  <a:cubicBezTo>
                    <a:pt x="4491" y="3127"/>
                    <a:pt x="4472" y="3128"/>
                    <a:pt x="4451" y="3129"/>
                  </a:cubicBezTo>
                  <a:cubicBezTo>
                    <a:pt x="3955" y="3160"/>
                    <a:pt x="3505" y="3253"/>
                    <a:pt x="3040" y="3439"/>
                  </a:cubicBezTo>
                  <a:cubicBezTo>
                    <a:pt x="3443" y="3129"/>
                    <a:pt x="4606" y="2307"/>
                    <a:pt x="4095" y="1671"/>
                  </a:cubicBezTo>
                  <a:cubicBezTo>
                    <a:pt x="3983" y="1535"/>
                    <a:pt x="3805" y="1465"/>
                    <a:pt x="3613" y="1465"/>
                  </a:cubicBezTo>
                  <a:cubicBezTo>
                    <a:pt x="3431" y="1465"/>
                    <a:pt x="3237" y="1527"/>
                    <a:pt x="3071" y="1655"/>
                  </a:cubicBezTo>
                  <a:cubicBezTo>
                    <a:pt x="2761" y="1903"/>
                    <a:pt x="2482" y="2120"/>
                    <a:pt x="2233" y="2353"/>
                  </a:cubicBezTo>
                  <a:cubicBezTo>
                    <a:pt x="2513" y="1671"/>
                    <a:pt x="2900" y="895"/>
                    <a:pt x="2497" y="275"/>
                  </a:cubicBezTo>
                  <a:cubicBezTo>
                    <a:pt x="2420" y="151"/>
                    <a:pt x="2296" y="27"/>
                    <a:pt x="2140" y="11"/>
                  </a:cubicBezTo>
                  <a:cubicBezTo>
                    <a:pt x="2110" y="4"/>
                    <a:pt x="2081" y="0"/>
                    <a:pt x="2051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1693875" y="4239500"/>
              <a:ext cx="174525" cy="165775"/>
            </a:xfrm>
            <a:custGeom>
              <a:rect b="b" l="l" r="r" t="t"/>
              <a:pathLst>
                <a:path extrusionOk="0" h="6631" w="6981">
                  <a:moveTo>
                    <a:pt x="4451" y="1"/>
                  </a:moveTo>
                  <a:cubicBezTo>
                    <a:pt x="3837" y="1"/>
                    <a:pt x="3224" y="246"/>
                    <a:pt x="2777" y="733"/>
                  </a:cubicBezTo>
                  <a:lnTo>
                    <a:pt x="854" y="2812"/>
                  </a:lnTo>
                  <a:cubicBezTo>
                    <a:pt x="1" y="3727"/>
                    <a:pt x="63" y="5185"/>
                    <a:pt x="978" y="6022"/>
                  </a:cubicBezTo>
                  <a:cubicBezTo>
                    <a:pt x="1414" y="6428"/>
                    <a:pt x="1972" y="6630"/>
                    <a:pt x="2530" y="6630"/>
                  </a:cubicBezTo>
                  <a:cubicBezTo>
                    <a:pt x="3144" y="6630"/>
                    <a:pt x="3757" y="6386"/>
                    <a:pt x="4204" y="5898"/>
                  </a:cubicBezTo>
                  <a:lnTo>
                    <a:pt x="6127" y="3820"/>
                  </a:lnTo>
                  <a:cubicBezTo>
                    <a:pt x="6980" y="2905"/>
                    <a:pt x="6918" y="1462"/>
                    <a:pt x="6003" y="609"/>
                  </a:cubicBezTo>
                  <a:cubicBezTo>
                    <a:pt x="5567" y="203"/>
                    <a:pt x="5009" y="1"/>
                    <a:pt x="4451" y="1"/>
                  </a:cubicBezTo>
                  <a:close/>
                </a:path>
              </a:pathLst>
            </a:custGeom>
            <a:solidFill>
              <a:srgbClr val="70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1727225" y="43059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1" y="0"/>
                    <a:pt x="1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1716375" y="4362900"/>
              <a:ext cx="52375" cy="40725"/>
            </a:xfrm>
            <a:custGeom>
              <a:rect b="b" l="l" r="r" t="t"/>
              <a:pathLst>
                <a:path extrusionOk="0" h="1629" w="2095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94" y="1629"/>
                    <a:pt x="2094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1826500" y="428225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39" y="0"/>
                  </a:moveTo>
                  <a:cubicBezTo>
                    <a:pt x="0" y="0"/>
                    <a:pt x="0" y="1629"/>
                    <a:pt x="1039" y="1629"/>
                  </a:cubicBezTo>
                  <a:cubicBezTo>
                    <a:pt x="2078" y="1629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0"/>
            <p:cNvSpPr/>
            <p:nvPr/>
          </p:nvSpPr>
          <p:spPr>
            <a:xfrm>
              <a:off x="1783850" y="4239200"/>
              <a:ext cx="52350" cy="40750"/>
            </a:xfrm>
            <a:custGeom>
              <a:rect b="b" l="l" r="r" t="t"/>
              <a:pathLst>
                <a:path extrusionOk="0" h="1630" w="2094">
                  <a:moveTo>
                    <a:pt x="1055" y="1"/>
                  </a:moveTo>
                  <a:cubicBezTo>
                    <a:pt x="16" y="1"/>
                    <a:pt x="0" y="1629"/>
                    <a:pt x="1055" y="1629"/>
                  </a:cubicBezTo>
                  <a:cubicBezTo>
                    <a:pt x="2094" y="1629"/>
                    <a:pt x="2094" y="1"/>
                    <a:pt x="1055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0"/>
            <p:cNvSpPr/>
            <p:nvPr/>
          </p:nvSpPr>
          <p:spPr>
            <a:xfrm>
              <a:off x="1776850" y="4297750"/>
              <a:ext cx="52375" cy="40350"/>
            </a:xfrm>
            <a:custGeom>
              <a:rect b="b" l="l" r="r" t="t"/>
              <a:pathLst>
                <a:path extrusionOk="0" h="1614" w="2095">
                  <a:moveTo>
                    <a:pt x="1040" y="1"/>
                  </a:moveTo>
                  <a:cubicBezTo>
                    <a:pt x="1" y="1"/>
                    <a:pt x="1" y="1614"/>
                    <a:pt x="1040" y="1614"/>
                  </a:cubicBezTo>
                  <a:cubicBezTo>
                    <a:pt x="2095" y="1614"/>
                    <a:pt x="2095" y="1"/>
                    <a:pt x="1040" y="1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0"/>
            <p:cNvSpPr/>
            <p:nvPr/>
          </p:nvSpPr>
          <p:spPr>
            <a:xfrm>
              <a:off x="1769500" y="4348175"/>
              <a:ext cx="51975" cy="40325"/>
            </a:xfrm>
            <a:custGeom>
              <a:rect b="b" l="l" r="r" t="t"/>
              <a:pathLst>
                <a:path extrusionOk="0" h="1613" w="2079">
                  <a:moveTo>
                    <a:pt x="1039" y="0"/>
                  </a:moveTo>
                  <a:cubicBezTo>
                    <a:pt x="0" y="0"/>
                    <a:pt x="0" y="1613"/>
                    <a:pt x="1039" y="1613"/>
                  </a:cubicBezTo>
                  <a:cubicBezTo>
                    <a:pt x="2078" y="1613"/>
                    <a:pt x="2078" y="0"/>
                    <a:pt x="1039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0"/>
            <p:cNvSpPr/>
            <p:nvPr/>
          </p:nvSpPr>
          <p:spPr>
            <a:xfrm>
              <a:off x="1738475" y="4252400"/>
              <a:ext cx="51975" cy="40725"/>
            </a:xfrm>
            <a:custGeom>
              <a:rect b="b" l="l" r="r" t="t"/>
              <a:pathLst>
                <a:path extrusionOk="0" h="1629" w="2079">
                  <a:moveTo>
                    <a:pt x="1040" y="0"/>
                  </a:moveTo>
                  <a:cubicBezTo>
                    <a:pt x="0" y="0"/>
                    <a:pt x="0" y="1629"/>
                    <a:pt x="1040" y="1629"/>
                  </a:cubicBezTo>
                  <a:cubicBezTo>
                    <a:pt x="2079" y="1629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0"/>
            <p:cNvSpPr/>
            <p:nvPr/>
          </p:nvSpPr>
          <p:spPr>
            <a:xfrm>
              <a:off x="1679925" y="4322575"/>
              <a:ext cx="51975" cy="40350"/>
            </a:xfrm>
            <a:custGeom>
              <a:rect b="b" l="l" r="r" t="t"/>
              <a:pathLst>
                <a:path extrusionOk="0" h="1614" w="2079">
                  <a:moveTo>
                    <a:pt x="1040" y="0"/>
                  </a:moveTo>
                  <a:cubicBezTo>
                    <a:pt x="0" y="0"/>
                    <a:pt x="0" y="1613"/>
                    <a:pt x="1040" y="1613"/>
                  </a:cubicBezTo>
                  <a:cubicBezTo>
                    <a:pt x="2079" y="1613"/>
                    <a:pt x="2079" y="0"/>
                    <a:pt x="1040" y="0"/>
                  </a:cubicBezTo>
                  <a:close/>
                </a:path>
              </a:pathLst>
            </a:custGeom>
            <a:solidFill>
              <a:srgbClr val="8A9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10"/>
          <p:cNvGrpSpPr/>
          <p:nvPr/>
        </p:nvGrpSpPr>
        <p:grpSpPr>
          <a:xfrm rot="-2241153">
            <a:off x="6715036" y="43860"/>
            <a:ext cx="392544" cy="111942"/>
            <a:chOff x="3827225" y="3139400"/>
            <a:chExt cx="298975" cy="88200"/>
          </a:xfrm>
        </p:grpSpPr>
        <p:sp>
          <p:nvSpPr>
            <p:cNvPr id="887" name="Google Shape;887;p10"/>
            <p:cNvSpPr/>
            <p:nvPr/>
          </p:nvSpPr>
          <p:spPr>
            <a:xfrm>
              <a:off x="3827225" y="3143250"/>
              <a:ext cx="153950" cy="84350"/>
            </a:xfrm>
            <a:custGeom>
              <a:rect b="b" l="l" r="r" t="t"/>
              <a:pathLst>
                <a:path extrusionOk="0" h="3374" w="6158">
                  <a:moveTo>
                    <a:pt x="3762" y="1"/>
                  </a:moveTo>
                  <a:cubicBezTo>
                    <a:pt x="2268" y="1"/>
                    <a:pt x="593" y="646"/>
                    <a:pt x="62" y="2196"/>
                  </a:cubicBezTo>
                  <a:cubicBezTo>
                    <a:pt x="0" y="2382"/>
                    <a:pt x="0" y="2568"/>
                    <a:pt x="62" y="2738"/>
                  </a:cubicBezTo>
                  <a:cubicBezTo>
                    <a:pt x="140" y="3002"/>
                    <a:pt x="342" y="3235"/>
                    <a:pt x="621" y="3328"/>
                  </a:cubicBezTo>
                  <a:cubicBezTo>
                    <a:pt x="718" y="3359"/>
                    <a:pt x="815" y="3374"/>
                    <a:pt x="911" y="3374"/>
                  </a:cubicBezTo>
                  <a:cubicBezTo>
                    <a:pt x="1288" y="3374"/>
                    <a:pt x="1632" y="3141"/>
                    <a:pt x="1768" y="2769"/>
                  </a:cubicBezTo>
                  <a:cubicBezTo>
                    <a:pt x="1985" y="2121"/>
                    <a:pt x="2859" y="1802"/>
                    <a:pt x="3696" y="1802"/>
                  </a:cubicBezTo>
                  <a:cubicBezTo>
                    <a:pt x="3820" y="1802"/>
                    <a:pt x="3944" y="1809"/>
                    <a:pt x="4064" y="1823"/>
                  </a:cubicBezTo>
                  <a:cubicBezTo>
                    <a:pt x="4715" y="1885"/>
                    <a:pt x="5351" y="2025"/>
                    <a:pt x="6018" y="2165"/>
                  </a:cubicBezTo>
                  <a:cubicBezTo>
                    <a:pt x="6065" y="2180"/>
                    <a:pt x="6111" y="2180"/>
                    <a:pt x="6158" y="2196"/>
                  </a:cubicBezTo>
                  <a:cubicBezTo>
                    <a:pt x="6142" y="2149"/>
                    <a:pt x="6127" y="2103"/>
                    <a:pt x="6111" y="2040"/>
                  </a:cubicBezTo>
                  <a:cubicBezTo>
                    <a:pt x="5925" y="1482"/>
                    <a:pt x="5925" y="893"/>
                    <a:pt x="5863" y="303"/>
                  </a:cubicBezTo>
                  <a:cubicBezTo>
                    <a:pt x="5336" y="195"/>
                    <a:pt x="4808" y="86"/>
                    <a:pt x="4250" y="24"/>
                  </a:cubicBezTo>
                  <a:cubicBezTo>
                    <a:pt x="4091" y="9"/>
                    <a:pt x="3927" y="1"/>
                    <a:pt x="3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0"/>
            <p:cNvSpPr/>
            <p:nvPr/>
          </p:nvSpPr>
          <p:spPr>
            <a:xfrm>
              <a:off x="3973775" y="3139400"/>
              <a:ext cx="152425" cy="67325"/>
            </a:xfrm>
            <a:custGeom>
              <a:rect b="b" l="l" r="r" t="t"/>
              <a:pathLst>
                <a:path extrusionOk="0" h="2693" w="6097">
                  <a:moveTo>
                    <a:pt x="5085" y="0"/>
                  </a:moveTo>
                  <a:cubicBezTo>
                    <a:pt x="4898" y="0"/>
                    <a:pt x="4709" y="59"/>
                    <a:pt x="4545" y="178"/>
                  </a:cubicBezTo>
                  <a:cubicBezTo>
                    <a:pt x="4545" y="178"/>
                    <a:pt x="3538" y="907"/>
                    <a:pt x="2491" y="907"/>
                  </a:cubicBezTo>
                  <a:cubicBezTo>
                    <a:pt x="2406" y="907"/>
                    <a:pt x="2320" y="902"/>
                    <a:pt x="2234" y="892"/>
                  </a:cubicBezTo>
                  <a:cubicBezTo>
                    <a:pt x="1676" y="814"/>
                    <a:pt x="1118" y="690"/>
                    <a:pt x="528" y="566"/>
                  </a:cubicBezTo>
                  <a:cubicBezTo>
                    <a:pt x="358" y="535"/>
                    <a:pt x="172" y="488"/>
                    <a:pt x="1" y="457"/>
                  </a:cubicBezTo>
                  <a:lnTo>
                    <a:pt x="1" y="457"/>
                  </a:lnTo>
                  <a:cubicBezTo>
                    <a:pt x="47" y="1047"/>
                    <a:pt x="63" y="1636"/>
                    <a:pt x="234" y="2194"/>
                  </a:cubicBezTo>
                  <a:cubicBezTo>
                    <a:pt x="249" y="2257"/>
                    <a:pt x="280" y="2303"/>
                    <a:pt x="296" y="2350"/>
                  </a:cubicBezTo>
                  <a:cubicBezTo>
                    <a:pt x="854" y="2474"/>
                    <a:pt x="1412" y="2582"/>
                    <a:pt x="2002" y="2660"/>
                  </a:cubicBezTo>
                  <a:cubicBezTo>
                    <a:pt x="2171" y="2682"/>
                    <a:pt x="2338" y="2693"/>
                    <a:pt x="2503" y="2693"/>
                  </a:cubicBezTo>
                  <a:cubicBezTo>
                    <a:pt x="4156" y="2693"/>
                    <a:pt x="5560" y="1662"/>
                    <a:pt x="5631" y="1605"/>
                  </a:cubicBezTo>
                  <a:cubicBezTo>
                    <a:pt x="6019" y="1310"/>
                    <a:pt x="6096" y="752"/>
                    <a:pt x="5802" y="364"/>
                  </a:cubicBezTo>
                  <a:cubicBezTo>
                    <a:pt x="5627" y="125"/>
                    <a:pt x="5359" y="0"/>
                    <a:pt x="5085" y="0"/>
                  </a:cubicBezTo>
                  <a:close/>
                </a:path>
              </a:pathLst>
            </a:custGeom>
            <a:solidFill>
              <a:srgbClr val="BED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10"/>
          <p:cNvGrpSpPr/>
          <p:nvPr/>
        </p:nvGrpSpPr>
        <p:grpSpPr>
          <a:xfrm>
            <a:off x="8877674" y="834668"/>
            <a:ext cx="248024" cy="243085"/>
            <a:chOff x="7972900" y="1017250"/>
            <a:chExt cx="754791" cy="739760"/>
          </a:xfrm>
        </p:grpSpPr>
        <p:sp>
          <p:nvSpPr>
            <p:cNvPr id="890" name="Google Shape;890;p10"/>
            <p:cNvSpPr/>
            <p:nvPr/>
          </p:nvSpPr>
          <p:spPr>
            <a:xfrm>
              <a:off x="7972900" y="1017250"/>
              <a:ext cx="754791" cy="739760"/>
            </a:xfrm>
            <a:custGeom>
              <a:rect b="b" l="l" r="r" t="t"/>
              <a:pathLst>
                <a:path extrusionOk="0" h="14715" w="15014">
                  <a:moveTo>
                    <a:pt x="7499" y="1"/>
                  </a:moveTo>
                  <a:cubicBezTo>
                    <a:pt x="7404" y="1"/>
                    <a:pt x="7308" y="3"/>
                    <a:pt x="7212" y="6"/>
                  </a:cubicBezTo>
                  <a:cubicBezTo>
                    <a:pt x="3149" y="161"/>
                    <a:pt x="0" y="3589"/>
                    <a:pt x="156" y="7637"/>
                  </a:cubicBezTo>
                  <a:cubicBezTo>
                    <a:pt x="307" y="11605"/>
                    <a:pt x="3578" y="14715"/>
                    <a:pt x="7501" y="14715"/>
                  </a:cubicBezTo>
                  <a:cubicBezTo>
                    <a:pt x="7596" y="14715"/>
                    <a:pt x="7691" y="14713"/>
                    <a:pt x="7786" y="14709"/>
                  </a:cubicBezTo>
                  <a:cubicBezTo>
                    <a:pt x="11850" y="14554"/>
                    <a:pt x="15014" y="11127"/>
                    <a:pt x="14859" y="7063"/>
                  </a:cubicBezTo>
                  <a:cubicBezTo>
                    <a:pt x="14707" y="3111"/>
                    <a:pt x="11436" y="1"/>
                    <a:pt x="7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0"/>
            <p:cNvSpPr/>
            <p:nvPr/>
          </p:nvSpPr>
          <p:spPr>
            <a:xfrm>
              <a:off x="8110900" y="1152989"/>
              <a:ext cx="478795" cy="468288"/>
            </a:xfrm>
            <a:custGeom>
              <a:rect b="b" l="l" r="r" t="t"/>
              <a:pathLst>
                <a:path extrusionOk="0" h="9315" w="9524">
                  <a:moveTo>
                    <a:pt x="4776" y="1"/>
                  </a:moveTo>
                  <a:cubicBezTo>
                    <a:pt x="4709" y="1"/>
                    <a:pt x="4643" y="2"/>
                    <a:pt x="4576" y="5"/>
                  </a:cubicBezTo>
                  <a:cubicBezTo>
                    <a:pt x="2001" y="114"/>
                    <a:pt x="1" y="2269"/>
                    <a:pt x="109" y="4844"/>
                  </a:cubicBezTo>
                  <a:cubicBezTo>
                    <a:pt x="215" y="7352"/>
                    <a:pt x="2278" y="9315"/>
                    <a:pt x="4764" y="9315"/>
                  </a:cubicBezTo>
                  <a:cubicBezTo>
                    <a:pt x="4830" y="9315"/>
                    <a:pt x="4897" y="9314"/>
                    <a:pt x="4964" y="9311"/>
                  </a:cubicBezTo>
                  <a:cubicBezTo>
                    <a:pt x="7523" y="9202"/>
                    <a:pt x="9523" y="7031"/>
                    <a:pt x="9415" y="4472"/>
                  </a:cubicBezTo>
                  <a:cubicBezTo>
                    <a:pt x="9309" y="1964"/>
                    <a:pt x="7261" y="1"/>
                    <a:pt x="4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0"/>
            <p:cNvSpPr/>
            <p:nvPr/>
          </p:nvSpPr>
          <p:spPr>
            <a:xfrm>
              <a:off x="8232560" y="1270126"/>
              <a:ext cx="236281" cy="234018"/>
            </a:xfrm>
            <a:custGeom>
              <a:rect b="b" l="l" r="r" t="t"/>
              <a:pathLst>
                <a:path extrusionOk="0" h="4655" w="4700">
                  <a:moveTo>
                    <a:pt x="2318" y="1"/>
                  </a:moveTo>
                  <a:cubicBezTo>
                    <a:pt x="1070" y="1"/>
                    <a:pt x="31" y="1028"/>
                    <a:pt x="16" y="2297"/>
                  </a:cubicBezTo>
                  <a:cubicBezTo>
                    <a:pt x="0" y="3569"/>
                    <a:pt x="1024" y="4639"/>
                    <a:pt x="2311" y="4654"/>
                  </a:cubicBezTo>
                  <a:cubicBezTo>
                    <a:pt x="2321" y="4654"/>
                    <a:pt x="2330" y="4654"/>
                    <a:pt x="2340" y="4654"/>
                  </a:cubicBezTo>
                  <a:cubicBezTo>
                    <a:pt x="3614" y="4654"/>
                    <a:pt x="4653" y="3637"/>
                    <a:pt x="4668" y="2359"/>
                  </a:cubicBezTo>
                  <a:cubicBezTo>
                    <a:pt x="4700" y="1072"/>
                    <a:pt x="3660" y="17"/>
                    <a:pt x="2373" y="1"/>
                  </a:cubicBezTo>
                  <a:cubicBezTo>
                    <a:pt x="2355" y="1"/>
                    <a:pt x="2336" y="1"/>
                    <a:pt x="2318" y="1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0"/>
            <p:cNvSpPr/>
            <p:nvPr/>
          </p:nvSpPr>
          <p:spPr>
            <a:xfrm>
              <a:off x="8209938" y="1349005"/>
              <a:ext cx="61634" cy="56054"/>
            </a:xfrm>
            <a:custGeom>
              <a:rect b="b" l="l" r="r" t="t"/>
              <a:pathLst>
                <a:path extrusionOk="0" h="1115" w="1226">
                  <a:moveTo>
                    <a:pt x="614" y="0"/>
                  </a:moveTo>
                  <a:cubicBezTo>
                    <a:pt x="465" y="0"/>
                    <a:pt x="316" y="63"/>
                    <a:pt x="202" y="185"/>
                  </a:cubicBezTo>
                  <a:cubicBezTo>
                    <a:pt x="0" y="402"/>
                    <a:pt x="16" y="759"/>
                    <a:pt x="233" y="960"/>
                  </a:cubicBezTo>
                  <a:cubicBezTo>
                    <a:pt x="343" y="1063"/>
                    <a:pt x="478" y="1114"/>
                    <a:pt x="612" y="1114"/>
                  </a:cubicBezTo>
                  <a:cubicBezTo>
                    <a:pt x="761" y="1114"/>
                    <a:pt x="910" y="1052"/>
                    <a:pt x="1024" y="929"/>
                  </a:cubicBezTo>
                  <a:cubicBezTo>
                    <a:pt x="1226" y="712"/>
                    <a:pt x="1210" y="356"/>
                    <a:pt x="993" y="154"/>
                  </a:cubicBezTo>
                  <a:cubicBezTo>
                    <a:pt x="883" y="51"/>
                    <a:pt x="748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4" name="Google Shape;894;p10"/>
          <p:cNvSpPr/>
          <p:nvPr/>
        </p:nvSpPr>
        <p:spPr>
          <a:xfrm>
            <a:off x="8833079" y="1516234"/>
            <a:ext cx="134063" cy="104210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Skranji"/>
              <a:buNone/>
              <a:defRPr sz="2800">
                <a:solidFill>
                  <a:srgbClr val="5B5B5B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kranji"/>
              <a:buNone/>
              <a:defRPr sz="28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●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○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■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●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○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■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●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5E5E5"/>
              </a:buClr>
              <a:buSzPts val="1400"/>
              <a:buFont typeface="Comfortaa Regular"/>
              <a:buChar char="○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5E5E5"/>
              </a:buClr>
              <a:buSzPts val="1400"/>
              <a:buFont typeface="Comfortaa Regular"/>
              <a:buChar char="■"/>
              <a:defRPr>
                <a:solidFill>
                  <a:srgbClr val="E5E5E5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Relationship Id="rId4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9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p30"/>
          <p:cNvSpPr txBox="1"/>
          <p:nvPr>
            <p:ph type="ctrTitle"/>
          </p:nvPr>
        </p:nvSpPr>
        <p:spPr>
          <a:xfrm>
            <a:off x="1775250" y="1125575"/>
            <a:ext cx="5593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E69138"/>
                </a:solidFill>
              </a:rPr>
              <a:t>Empathy </a:t>
            </a:r>
            <a:endParaRPr b="1" sz="42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E69138"/>
                </a:solidFill>
              </a:rPr>
              <a:t>vs </a:t>
            </a:r>
            <a:endParaRPr b="1" sz="4200">
              <a:solidFill>
                <a:srgbClr val="E691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E69138"/>
                </a:solidFill>
              </a:rPr>
              <a:t>Sympathy</a:t>
            </a:r>
            <a:endParaRPr b="1" sz="4200">
              <a:solidFill>
                <a:srgbClr val="E69138"/>
              </a:solidFill>
            </a:endParaRPr>
          </a:p>
        </p:txBody>
      </p:sp>
      <p:sp>
        <p:nvSpPr>
          <p:cNvPr id="2301" name="Google Shape;2301;p30"/>
          <p:cNvSpPr txBox="1"/>
          <p:nvPr/>
        </p:nvSpPr>
        <p:spPr>
          <a:xfrm>
            <a:off x="0" y="4740225"/>
            <a:ext cx="38064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 Regular"/>
                <a:ea typeface="Comfortaa Regular"/>
                <a:cs typeface="Comfortaa Regular"/>
                <a:sym typeface="Comfortaa Regular"/>
              </a:rPr>
              <a:t>Emmanuel Collado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7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39"/>
          <p:cNvSpPr txBox="1"/>
          <p:nvPr>
            <p:ph idx="4294967295" type="title"/>
          </p:nvPr>
        </p:nvSpPr>
        <p:spPr>
          <a:xfrm>
            <a:off x="2049500" y="1121625"/>
            <a:ext cx="6140100" cy="7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</a:rPr>
              <a:t>Steps to create empathy statements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369" name="Google Shape;2369;p39"/>
          <p:cNvSpPr txBox="1"/>
          <p:nvPr>
            <p:ph idx="4294967295" type="subTitle"/>
          </p:nvPr>
        </p:nvSpPr>
        <p:spPr>
          <a:xfrm>
            <a:off x="1613500" y="1913025"/>
            <a:ext cx="6356400" cy="27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just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E69138"/>
                </a:solidFill>
              </a:rPr>
              <a:t>ACKNOWLEDGE</a:t>
            </a:r>
            <a:r>
              <a:rPr lang="en">
                <a:solidFill>
                  <a:srgbClr val="FFFFFF"/>
                </a:solidFill>
              </a:rPr>
              <a:t> → </a:t>
            </a:r>
            <a:r>
              <a:rPr lang="en">
                <a:solidFill>
                  <a:srgbClr val="FFFFFF"/>
                </a:solidFill>
              </a:rPr>
              <a:t>Perspective Taking, or putting yourself in someone else’s shoes.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E69138"/>
                </a:solidFill>
              </a:rPr>
              <a:t>EMPATHIZE </a:t>
            </a:r>
            <a:r>
              <a:rPr lang="en">
                <a:solidFill>
                  <a:srgbClr val="FFFFFF"/>
                </a:solidFill>
              </a:rPr>
              <a:t>→ Staying out of judgement and listening. Recognizing emotion in another person that you have maybe felt before. Communicating that you can recognize that emotion.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E69138"/>
                </a:solidFill>
              </a:rPr>
              <a:t>REASSURE</a:t>
            </a:r>
            <a:r>
              <a:rPr lang="en">
                <a:solidFill>
                  <a:srgbClr val="FFFFFF"/>
                </a:solidFill>
              </a:rPr>
              <a:t> → Find a resolution for the problem by working things out WITH the person.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70" name="Google Shape;2370;p39"/>
          <p:cNvSpPr/>
          <p:nvPr/>
        </p:nvSpPr>
        <p:spPr>
          <a:xfrm>
            <a:off x="1655550" y="1968491"/>
            <a:ext cx="235320" cy="259781"/>
          </a:xfrm>
          <a:custGeom>
            <a:rect b="b" l="l" r="r" t="t"/>
            <a:pathLst>
              <a:path extrusionOk="0" h="33167" w="30044">
                <a:moveTo>
                  <a:pt x="15022" y="0"/>
                </a:moveTo>
                <a:cubicBezTo>
                  <a:pt x="14484" y="0"/>
                  <a:pt x="13945" y="327"/>
                  <a:pt x="13701" y="979"/>
                </a:cubicBezTo>
                <a:lnTo>
                  <a:pt x="10341" y="10439"/>
                </a:lnTo>
                <a:cubicBezTo>
                  <a:pt x="10210" y="10830"/>
                  <a:pt x="9917" y="11156"/>
                  <a:pt x="9558" y="11319"/>
                </a:cubicBezTo>
                <a:lnTo>
                  <a:pt x="1175" y="15103"/>
                </a:lnTo>
                <a:cubicBezTo>
                  <a:pt x="0" y="15625"/>
                  <a:pt x="0" y="17517"/>
                  <a:pt x="1175" y="18039"/>
                </a:cubicBezTo>
                <a:lnTo>
                  <a:pt x="9558" y="21823"/>
                </a:lnTo>
                <a:cubicBezTo>
                  <a:pt x="9917" y="21986"/>
                  <a:pt x="10210" y="22312"/>
                  <a:pt x="10341" y="22704"/>
                </a:cubicBezTo>
                <a:lnTo>
                  <a:pt x="13701" y="32164"/>
                </a:lnTo>
                <a:cubicBezTo>
                  <a:pt x="13945" y="32832"/>
                  <a:pt x="14484" y="33167"/>
                  <a:pt x="15022" y="33167"/>
                </a:cubicBezTo>
                <a:cubicBezTo>
                  <a:pt x="15560" y="33167"/>
                  <a:pt x="16098" y="32832"/>
                  <a:pt x="16343" y="32164"/>
                </a:cubicBezTo>
                <a:lnTo>
                  <a:pt x="19670" y="22704"/>
                </a:lnTo>
                <a:cubicBezTo>
                  <a:pt x="19833" y="22312"/>
                  <a:pt x="20127" y="21986"/>
                  <a:pt x="20486" y="21823"/>
                </a:cubicBezTo>
                <a:lnTo>
                  <a:pt x="28869" y="18039"/>
                </a:lnTo>
                <a:cubicBezTo>
                  <a:pt x="30043" y="17517"/>
                  <a:pt x="30043" y="15625"/>
                  <a:pt x="28869" y="15103"/>
                </a:cubicBezTo>
                <a:lnTo>
                  <a:pt x="20486" y="11319"/>
                </a:lnTo>
                <a:cubicBezTo>
                  <a:pt x="20127" y="11156"/>
                  <a:pt x="19833" y="10830"/>
                  <a:pt x="19670" y="10439"/>
                </a:cubicBezTo>
                <a:lnTo>
                  <a:pt x="16343" y="979"/>
                </a:lnTo>
                <a:cubicBezTo>
                  <a:pt x="16098" y="327"/>
                  <a:pt x="15560" y="0"/>
                  <a:pt x="150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1" name="Google Shape;2371;p39"/>
          <p:cNvSpPr/>
          <p:nvPr/>
        </p:nvSpPr>
        <p:spPr>
          <a:xfrm>
            <a:off x="6919447" y="1968502"/>
            <a:ext cx="318617" cy="351819"/>
          </a:xfrm>
          <a:custGeom>
            <a:rect b="b" l="l" r="r" t="t"/>
            <a:pathLst>
              <a:path extrusionOk="0" h="33167" w="30044">
                <a:moveTo>
                  <a:pt x="15022" y="0"/>
                </a:moveTo>
                <a:cubicBezTo>
                  <a:pt x="14484" y="0"/>
                  <a:pt x="13945" y="327"/>
                  <a:pt x="13701" y="979"/>
                </a:cubicBezTo>
                <a:lnTo>
                  <a:pt x="10341" y="10439"/>
                </a:lnTo>
                <a:cubicBezTo>
                  <a:pt x="10210" y="10830"/>
                  <a:pt x="9917" y="11156"/>
                  <a:pt x="9558" y="11319"/>
                </a:cubicBezTo>
                <a:lnTo>
                  <a:pt x="1175" y="15103"/>
                </a:lnTo>
                <a:cubicBezTo>
                  <a:pt x="0" y="15625"/>
                  <a:pt x="0" y="17517"/>
                  <a:pt x="1175" y="18039"/>
                </a:cubicBezTo>
                <a:lnTo>
                  <a:pt x="9558" y="21823"/>
                </a:lnTo>
                <a:cubicBezTo>
                  <a:pt x="9917" y="21986"/>
                  <a:pt x="10210" y="22312"/>
                  <a:pt x="10341" y="22704"/>
                </a:cubicBezTo>
                <a:lnTo>
                  <a:pt x="13701" y="32164"/>
                </a:lnTo>
                <a:cubicBezTo>
                  <a:pt x="13945" y="32832"/>
                  <a:pt x="14484" y="33167"/>
                  <a:pt x="15022" y="33167"/>
                </a:cubicBezTo>
                <a:cubicBezTo>
                  <a:pt x="15560" y="33167"/>
                  <a:pt x="16098" y="32832"/>
                  <a:pt x="16343" y="32164"/>
                </a:cubicBezTo>
                <a:lnTo>
                  <a:pt x="19670" y="22704"/>
                </a:lnTo>
                <a:cubicBezTo>
                  <a:pt x="19833" y="22312"/>
                  <a:pt x="20127" y="21986"/>
                  <a:pt x="20486" y="21823"/>
                </a:cubicBezTo>
                <a:lnTo>
                  <a:pt x="28869" y="18039"/>
                </a:lnTo>
                <a:cubicBezTo>
                  <a:pt x="30043" y="17517"/>
                  <a:pt x="30043" y="15625"/>
                  <a:pt x="28869" y="15103"/>
                </a:cubicBezTo>
                <a:lnTo>
                  <a:pt x="20486" y="11319"/>
                </a:lnTo>
                <a:cubicBezTo>
                  <a:pt x="20127" y="11156"/>
                  <a:pt x="19833" y="10830"/>
                  <a:pt x="19670" y="10439"/>
                </a:cubicBezTo>
                <a:lnTo>
                  <a:pt x="16343" y="979"/>
                </a:lnTo>
                <a:cubicBezTo>
                  <a:pt x="16098" y="327"/>
                  <a:pt x="15560" y="0"/>
                  <a:pt x="150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2" name="Google Shape;2372;p39"/>
          <p:cNvSpPr/>
          <p:nvPr/>
        </p:nvSpPr>
        <p:spPr>
          <a:xfrm>
            <a:off x="3942250" y="442500"/>
            <a:ext cx="56700" cy="56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3" name="Google Shape;2373;p39"/>
          <p:cNvPicPr preferRelativeResize="0"/>
          <p:nvPr/>
        </p:nvPicPr>
        <p:blipFill rotWithShape="1">
          <a:blip r:embed="rId4">
            <a:alphaModFix/>
          </a:blip>
          <a:srcRect b="0" l="0" r="11645" t="0"/>
          <a:stretch/>
        </p:blipFill>
        <p:spPr>
          <a:xfrm>
            <a:off x="39950" y="1405150"/>
            <a:ext cx="948800" cy="10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4" name="Google Shape;2374;p39"/>
          <p:cNvPicPr preferRelativeResize="0"/>
          <p:nvPr/>
        </p:nvPicPr>
        <p:blipFill rotWithShape="1">
          <a:blip r:embed="rId5">
            <a:alphaModFix/>
          </a:blip>
          <a:srcRect b="0" l="16695" r="14372" t="0"/>
          <a:stretch/>
        </p:blipFill>
        <p:spPr>
          <a:xfrm>
            <a:off x="184149" y="2479100"/>
            <a:ext cx="740305" cy="10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5" name="Google Shape;2375;p39"/>
          <p:cNvPicPr preferRelativeResize="0"/>
          <p:nvPr/>
        </p:nvPicPr>
        <p:blipFill rotWithShape="1">
          <a:blip r:embed="rId6">
            <a:alphaModFix/>
          </a:blip>
          <a:srcRect b="11945" l="13931" r="11245" t="21397"/>
          <a:stretch/>
        </p:blipFill>
        <p:spPr>
          <a:xfrm>
            <a:off x="136874" y="3553050"/>
            <a:ext cx="904032" cy="10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9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0" name="Google Shape;2380;p40"/>
          <p:cNvPicPr preferRelativeResize="0"/>
          <p:nvPr/>
        </p:nvPicPr>
        <p:blipFill rotWithShape="1">
          <a:blip r:embed="rId4">
            <a:alphaModFix/>
          </a:blip>
          <a:srcRect b="0" l="0" r="11645" t="0"/>
          <a:stretch/>
        </p:blipFill>
        <p:spPr>
          <a:xfrm>
            <a:off x="39950" y="1405150"/>
            <a:ext cx="948800" cy="10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1" name="Google Shape;2381;p40"/>
          <p:cNvPicPr preferRelativeResize="0"/>
          <p:nvPr/>
        </p:nvPicPr>
        <p:blipFill rotWithShape="1">
          <a:blip r:embed="rId5">
            <a:alphaModFix/>
          </a:blip>
          <a:srcRect b="0" l="16695" r="14372" t="0"/>
          <a:stretch/>
        </p:blipFill>
        <p:spPr>
          <a:xfrm>
            <a:off x="184149" y="2479100"/>
            <a:ext cx="740305" cy="10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2" name="Google Shape;2382;p40"/>
          <p:cNvPicPr preferRelativeResize="0"/>
          <p:nvPr/>
        </p:nvPicPr>
        <p:blipFill rotWithShape="1">
          <a:blip r:embed="rId6">
            <a:alphaModFix/>
          </a:blip>
          <a:srcRect b="11945" l="13931" r="11245" t="21397"/>
          <a:stretch/>
        </p:blipFill>
        <p:spPr>
          <a:xfrm>
            <a:off x="136874" y="3553050"/>
            <a:ext cx="904032" cy="10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5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31"/>
          <p:cNvSpPr txBox="1"/>
          <p:nvPr>
            <p:ph idx="4294967295" type="body"/>
          </p:nvPr>
        </p:nvSpPr>
        <p:spPr>
          <a:xfrm>
            <a:off x="1822425" y="3338950"/>
            <a:ext cx="6177600" cy="14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1200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Both of the words deal with the relationship a person has to the feelings and experiences of another person. So, let’s explore the differences between these terms and how they are most commonly used.</a:t>
            </a:r>
            <a:endParaRPr b="1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07" name="Google Shape;2307;p31"/>
          <p:cNvSpPr txBox="1"/>
          <p:nvPr>
            <p:ph idx="4294967295" type="title"/>
          </p:nvPr>
        </p:nvSpPr>
        <p:spPr>
          <a:xfrm>
            <a:off x="1917325" y="268850"/>
            <a:ext cx="67851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E69138"/>
                </a:solidFill>
              </a:rPr>
              <a:t>Often confused? </a:t>
            </a:r>
            <a:endParaRPr sz="4800">
              <a:solidFill>
                <a:srgbClr val="E69138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t/>
            </a:r>
            <a:endParaRPr sz="4800">
              <a:solidFill>
                <a:srgbClr val="E69138"/>
              </a:solidFill>
            </a:endParaRPr>
          </a:p>
        </p:txBody>
      </p:sp>
      <p:pic>
        <p:nvPicPr>
          <p:cNvPr id="2308" name="Google Shape;230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240225" y="1165751"/>
            <a:ext cx="3452700" cy="2289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2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32"/>
          <p:cNvSpPr txBox="1"/>
          <p:nvPr>
            <p:ph type="title"/>
          </p:nvPr>
        </p:nvSpPr>
        <p:spPr>
          <a:xfrm>
            <a:off x="2838450" y="67125"/>
            <a:ext cx="1444800" cy="13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rgbClr val="E69138"/>
                </a:solidFill>
              </a:rPr>
              <a:t>01</a:t>
            </a:r>
            <a:endParaRPr sz="6700">
              <a:solidFill>
                <a:srgbClr val="E69138"/>
              </a:solidFill>
            </a:endParaRPr>
          </a:p>
        </p:txBody>
      </p:sp>
      <p:sp>
        <p:nvSpPr>
          <p:cNvPr id="2314" name="Google Shape;2314;p32"/>
          <p:cNvSpPr txBox="1"/>
          <p:nvPr>
            <p:ph idx="2" type="ctrTitle"/>
          </p:nvPr>
        </p:nvSpPr>
        <p:spPr>
          <a:xfrm>
            <a:off x="4397850" y="546800"/>
            <a:ext cx="3294300" cy="6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</a:rPr>
              <a:t>Empathy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315" name="Google Shape;2315;p32"/>
          <p:cNvSpPr txBox="1"/>
          <p:nvPr>
            <p:ph idx="1" type="subTitle"/>
          </p:nvPr>
        </p:nvSpPr>
        <p:spPr>
          <a:xfrm>
            <a:off x="5051400" y="1523825"/>
            <a:ext cx="3457800" cy="24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You have empathy for a person when you can imagine how they might feel based on what you know about that person, despite not having those feelings explicitly communicated. 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Someone has empathy if they can put themselves in the same situation and perceive how the other person is feeling, even if they do not share those feelings.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16" name="Google Shape;2316;p32"/>
          <p:cNvSpPr/>
          <p:nvPr/>
        </p:nvSpPr>
        <p:spPr>
          <a:xfrm>
            <a:off x="8740247" y="653900"/>
            <a:ext cx="210778" cy="163843"/>
          </a:xfrm>
          <a:custGeom>
            <a:rect b="b" l="l" r="r" t="t"/>
            <a:pathLst>
              <a:path extrusionOk="0" h="2653" w="3413">
                <a:moveTo>
                  <a:pt x="1707" y="0"/>
                </a:moveTo>
                <a:cubicBezTo>
                  <a:pt x="1" y="0"/>
                  <a:pt x="1" y="2652"/>
                  <a:pt x="1707" y="2652"/>
                </a:cubicBezTo>
                <a:cubicBezTo>
                  <a:pt x="3413" y="2652"/>
                  <a:pt x="3413" y="0"/>
                  <a:pt x="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7" name="Google Shape;231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300" y="1740950"/>
            <a:ext cx="3613200" cy="2362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33"/>
          <p:cNvSpPr txBox="1"/>
          <p:nvPr/>
        </p:nvSpPr>
        <p:spPr>
          <a:xfrm>
            <a:off x="4833996" y="3064250"/>
            <a:ext cx="132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23" name="Google Shape;2323;p33"/>
          <p:cNvSpPr txBox="1"/>
          <p:nvPr/>
        </p:nvSpPr>
        <p:spPr>
          <a:xfrm>
            <a:off x="6610470" y="3064250"/>
            <a:ext cx="132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24" name="Google Shape;2324;p33"/>
          <p:cNvSpPr/>
          <p:nvPr/>
        </p:nvSpPr>
        <p:spPr>
          <a:xfrm rot="5400000">
            <a:off x="9958067" y="2258594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5" name="Google Shape;2325;p33"/>
          <p:cNvSpPr txBox="1"/>
          <p:nvPr>
            <p:ph idx="4294967295" type="title"/>
          </p:nvPr>
        </p:nvSpPr>
        <p:spPr>
          <a:xfrm>
            <a:off x="523325" y="48300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</a:rPr>
              <a:t>Examples of empathy</a:t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2326" name="Google Shape;232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775" y="2233900"/>
            <a:ext cx="5041674" cy="252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327" name="Google Shape;2327;p33"/>
          <p:cNvSpPr/>
          <p:nvPr/>
        </p:nvSpPr>
        <p:spPr>
          <a:xfrm>
            <a:off x="5087475" y="766300"/>
            <a:ext cx="2723100" cy="1284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328" name="Google Shape;2328;p33"/>
          <p:cNvSpPr txBox="1"/>
          <p:nvPr/>
        </p:nvSpPr>
        <p:spPr>
          <a:xfrm>
            <a:off x="5345200" y="952500"/>
            <a:ext cx="22299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7777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 would feel bad in that situation too.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329" name="Google Shape;2329;p33"/>
          <p:cNvSpPr txBox="1"/>
          <p:nvPr/>
        </p:nvSpPr>
        <p:spPr>
          <a:xfrm>
            <a:off x="5243100" y="936750"/>
            <a:ext cx="2286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7777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That would frustrate me, too.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3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4"/>
          <p:cNvSpPr txBox="1"/>
          <p:nvPr>
            <p:ph type="title"/>
          </p:nvPr>
        </p:nvSpPr>
        <p:spPr>
          <a:xfrm>
            <a:off x="2632225" y="112375"/>
            <a:ext cx="1444800" cy="10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E69138"/>
                </a:solidFill>
              </a:rPr>
              <a:t>02</a:t>
            </a:r>
            <a:endParaRPr sz="6500">
              <a:solidFill>
                <a:srgbClr val="E69138"/>
              </a:solidFill>
            </a:endParaRPr>
          </a:p>
        </p:txBody>
      </p:sp>
      <p:sp>
        <p:nvSpPr>
          <p:cNvPr id="2335" name="Google Shape;2335;p34"/>
          <p:cNvSpPr txBox="1"/>
          <p:nvPr>
            <p:ph idx="2" type="ctrTitle"/>
          </p:nvPr>
        </p:nvSpPr>
        <p:spPr>
          <a:xfrm>
            <a:off x="4247825" y="324632"/>
            <a:ext cx="3294300" cy="6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</a:rPr>
              <a:t>Sympathy 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336" name="Google Shape;2336;p34"/>
          <p:cNvSpPr txBox="1"/>
          <p:nvPr>
            <p:ph idx="1" type="subTitle"/>
          </p:nvPr>
        </p:nvSpPr>
        <p:spPr>
          <a:xfrm>
            <a:off x="4436575" y="1694450"/>
            <a:ext cx="3968400" cy="13275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Sympathy (‘fellow feeling’, ‘community of feeling’) is a feeling of care and concern for someone, often someone close, accompanied by a wish to see him better off or happier. Compared to pity, sympathy implies a greater sense of shared similarities together with a more profound personal engagement.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337" name="Google Shape;2337;p34"/>
          <p:cNvPicPr preferRelativeResize="0"/>
          <p:nvPr/>
        </p:nvPicPr>
        <p:blipFill rotWithShape="1">
          <a:blip r:embed="rId4">
            <a:alphaModFix/>
          </a:blip>
          <a:srcRect b="0" l="0" r="53919" t="0"/>
          <a:stretch/>
        </p:blipFill>
        <p:spPr>
          <a:xfrm>
            <a:off x="1989625" y="1371775"/>
            <a:ext cx="2447100" cy="298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35"/>
          <p:cNvSpPr txBox="1"/>
          <p:nvPr/>
        </p:nvSpPr>
        <p:spPr>
          <a:xfrm>
            <a:off x="4833996" y="3064250"/>
            <a:ext cx="132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43" name="Google Shape;2343;p35"/>
          <p:cNvSpPr txBox="1"/>
          <p:nvPr/>
        </p:nvSpPr>
        <p:spPr>
          <a:xfrm>
            <a:off x="6610470" y="3064250"/>
            <a:ext cx="132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44" name="Google Shape;2344;p35"/>
          <p:cNvSpPr/>
          <p:nvPr/>
        </p:nvSpPr>
        <p:spPr>
          <a:xfrm rot="5400000">
            <a:off x="9958067" y="2258594"/>
            <a:ext cx="249679" cy="200293"/>
          </a:xfrm>
          <a:custGeom>
            <a:rect b="b" l="l" r="r" t="t"/>
            <a:pathLst>
              <a:path extrusionOk="0" h="6600" w="8228">
                <a:moveTo>
                  <a:pt x="5966" y="0"/>
                </a:moveTo>
                <a:cubicBezTo>
                  <a:pt x="5847" y="0"/>
                  <a:pt x="5731" y="29"/>
                  <a:pt x="5630" y="91"/>
                </a:cubicBezTo>
                <a:cubicBezTo>
                  <a:pt x="4839" y="556"/>
                  <a:pt x="4886" y="1425"/>
                  <a:pt x="4886" y="1425"/>
                </a:cubicBezTo>
                <a:cubicBezTo>
                  <a:pt x="4886" y="1425"/>
                  <a:pt x="2001" y="3751"/>
                  <a:pt x="1877" y="3844"/>
                </a:cubicBezTo>
                <a:cubicBezTo>
                  <a:pt x="1520" y="3860"/>
                  <a:pt x="931" y="3891"/>
                  <a:pt x="605" y="4046"/>
                </a:cubicBezTo>
                <a:cubicBezTo>
                  <a:pt x="264" y="4185"/>
                  <a:pt x="0" y="4511"/>
                  <a:pt x="16" y="4883"/>
                </a:cubicBezTo>
                <a:cubicBezTo>
                  <a:pt x="47" y="5194"/>
                  <a:pt x="295" y="5473"/>
                  <a:pt x="605" y="5566"/>
                </a:cubicBezTo>
                <a:cubicBezTo>
                  <a:pt x="717" y="5605"/>
                  <a:pt x="830" y="5622"/>
                  <a:pt x="943" y="5622"/>
                </a:cubicBezTo>
                <a:cubicBezTo>
                  <a:pt x="1145" y="5622"/>
                  <a:pt x="1347" y="5568"/>
                  <a:pt x="1536" y="5488"/>
                </a:cubicBezTo>
                <a:lnTo>
                  <a:pt x="1536" y="5488"/>
                </a:lnTo>
                <a:cubicBezTo>
                  <a:pt x="1427" y="5829"/>
                  <a:pt x="1536" y="6217"/>
                  <a:pt x="1815" y="6450"/>
                </a:cubicBezTo>
                <a:cubicBezTo>
                  <a:pt x="1877" y="6512"/>
                  <a:pt x="1970" y="6574"/>
                  <a:pt x="2063" y="6589"/>
                </a:cubicBezTo>
                <a:cubicBezTo>
                  <a:pt x="2095" y="6596"/>
                  <a:pt x="2126" y="6599"/>
                  <a:pt x="2157" y="6599"/>
                </a:cubicBezTo>
                <a:cubicBezTo>
                  <a:pt x="2338" y="6599"/>
                  <a:pt x="2505" y="6491"/>
                  <a:pt x="2637" y="6372"/>
                </a:cubicBezTo>
                <a:cubicBezTo>
                  <a:pt x="2916" y="6109"/>
                  <a:pt x="3133" y="5659"/>
                  <a:pt x="3149" y="5256"/>
                </a:cubicBezTo>
                <a:cubicBezTo>
                  <a:pt x="3397" y="5007"/>
                  <a:pt x="5692" y="3255"/>
                  <a:pt x="5894" y="3069"/>
                </a:cubicBezTo>
                <a:cubicBezTo>
                  <a:pt x="6006" y="3077"/>
                  <a:pt x="6116" y="3081"/>
                  <a:pt x="6224" y="3081"/>
                </a:cubicBezTo>
                <a:cubicBezTo>
                  <a:pt x="7368" y="3081"/>
                  <a:pt x="8227" y="2643"/>
                  <a:pt x="7972" y="2076"/>
                </a:cubicBezTo>
                <a:cubicBezTo>
                  <a:pt x="7786" y="1688"/>
                  <a:pt x="7460" y="1564"/>
                  <a:pt x="7228" y="1533"/>
                </a:cubicBezTo>
                <a:cubicBezTo>
                  <a:pt x="7175" y="1526"/>
                  <a:pt x="7122" y="1523"/>
                  <a:pt x="7068" y="1523"/>
                </a:cubicBezTo>
                <a:cubicBezTo>
                  <a:pt x="6884" y="1523"/>
                  <a:pt x="6695" y="1559"/>
                  <a:pt x="6514" y="1595"/>
                </a:cubicBezTo>
                <a:cubicBezTo>
                  <a:pt x="6607" y="1378"/>
                  <a:pt x="6654" y="1130"/>
                  <a:pt x="6685" y="913"/>
                </a:cubicBezTo>
                <a:cubicBezTo>
                  <a:pt x="6716" y="680"/>
                  <a:pt x="6669" y="432"/>
                  <a:pt x="6530" y="262"/>
                </a:cubicBezTo>
                <a:cubicBezTo>
                  <a:pt x="6391" y="93"/>
                  <a:pt x="6176" y="0"/>
                  <a:pt x="59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5" name="Google Shape;2345;p35"/>
          <p:cNvSpPr txBox="1"/>
          <p:nvPr>
            <p:ph idx="4294967295" type="title"/>
          </p:nvPr>
        </p:nvSpPr>
        <p:spPr>
          <a:xfrm>
            <a:off x="523325" y="48300"/>
            <a:ext cx="75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</a:rPr>
              <a:t>Examples of empathy</a:t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2346" name="Google Shape;234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775" y="2233900"/>
            <a:ext cx="5041674" cy="252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347" name="Google Shape;2347;p35"/>
          <p:cNvSpPr/>
          <p:nvPr/>
        </p:nvSpPr>
        <p:spPr>
          <a:xfrm>
            <a:off x="5087475" y="766300"/>
            <a:ext cx="2723100" cy="1284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348" name="Google Shape;2348;p35"/>
          <p:cNvSpPr txBox="1"/>
          <p:nvPr/>
        </p:nvSpPr>
        <p:spPr>
          <a:xfrm>
            <a:off x="5345200" y="952500"/>
            <a:ext cx="22299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7777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I’m sorry for your loss.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2349" name="Google Shape;2349;p35"/>
          <p:cNvSpPr txBox="1"/>
          <p:nvPr/>
        </p:nvSpPr>
        <p:spPr>
          <a:xfrm>
            <a:off x="5146900" y="981950"/>
            <a:ext cx="2626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7777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 apologize for that. I know you are suffering.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53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357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" name="Google Shape;235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014" y="377575"/>
            <a:ext cx="5853973" cy="438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2362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3" name="Google Shape;23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50" y="455013"/>
            <a:ext cx="8256499" cy="434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alloween pattern social media by Slidesgo">
  <a:themeElements>
    <a:clrScheme name="Simple Light">
      <a:dk1>
        <a:srgbClr val="010101"/>
      </a:dk1>
      <a:lt1>
        <a:srgbClr val="E2E2E2"/>
      </a:lt1>
      <a:dk2>
        <a:srgbClr val="A7A3A3"/>
      </a:dk2>
      <a:lt2>
        <a:srgbClr val="F8D5C8"/>
      </a:lt2>
      <a:accent1>
        <a:srgbClr val="8A9D8D"/>
      </a:accent1>
      <a:accent2>
        <a:srgbClr val="70706F"/>
      </a:accent2>
      <a:accent3>
        <a:srgbClr val="858484"/>
      </a:accent3>
      <a:accent4>
        <a:srgbClr val="5B5B5B"/>
      </a:accent4>
      <a:accent5>
        <a:srgbClr val="F8D5C8"/>
      </a:accent5>
      <a:accent6>
        <a:srgbClr val="D1A79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